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Lst>
  <p:sldSz cy="5143500" cx="9144000"/>
  <p:notesSz cx="6858000" cy="9144000"/>
  <p:embeddedFontLst>
    <p:embeddedFont>
      <p:font typeface="Bodoni Moda"/>
      <p:regular r:id="rId44"/>
      <p:bold r:id="rId45"/>
      <p:italic r:id="rId46"/>
      <p:boldItalic r:id="rId47"/>
    </p:embeddedFon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Bodoni Moda ExtraBold"/>
      <p:bold r:id="rId58"/>
      <p:boldItalic r:id="rId59"/>
    </p:embeddedFont>
    <p:embeddedFont>
      <p:font typeface="Epilogue"/>
      <p:regular r:id="rId60"/>
      <p:bold r:id="rId61"/>
      <p:italic r:id="rId62"/>
      <p:boldItalic r:id="rId63"/>
    </p:embeddedFont>
    <p:embeddedFont>
      <p:font typeface="Bodoni Moda SemiBold"/>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CF7E1BE-D875-4D6B-AAE0-7ADC2EA70CC2}">
  <a:tblStyle styleId="{8CF7E1BE-D875-4D6B-AAE0-7ADC2EA70CC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font" Target="fonts/BodoniModa-regular.fntdata"/><Relationship Id="rId43" Type="http://schemas.openxmlformats.org/officeDocument/2006/relationships/slide" Target="slides/slide36.xml"/><Relationship Id="rId46" Type="http://schemas.openxmlformats.org/officeDocument/2006/relationships/font" Target="fonts/BodoniModa-italic.fntdata"/><Relationship Id="rId45" Type="http://schemas.openxmlformats.org/officeDocument/2006/relationships/font" Target="fonts/BodoniModa-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roximaNova-regular.fntdata"/><Relationship Id="rId47" Type="http://schemas.openxmlformats.org/officeDocument/2006/relationships/font" Target="fonts/BodoniModa-boldItalic.fntdata"/><Relationship Id="rId49" Type="http://schemas.openxmlformats.org/officeDocument/2006/relationships/font" Target="fonts/ProximaNova-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Epilogue-italic.fntdata"/><Relationship Id="rId61" Type="http://schemas.openxmlformats.org/officeDocument/2006/relationships/font" Target="fonts/Epilogue-bold.fntdata"/><Relationship Id="rId20" Type="http://schemas.openxmlformats.org/officeDocument/2006/relationships/slide" Target="slides/slide13.xml"/><Relationship Id="rId64" Type="http://schemas.openxmlformats.org/officeDocument/2006/relationships/font" Target="fonts/BodoniModaSemiBold-regular.fntdata"/><Relationship Id="rId63" Type="http://schemas.openxmlformats.org/officeDocument/2006/relationships/font" Target="fonts/Epilogue-boldItalic.fntdata"/><Relationship Id="rId22" Type="http://schemas.openxmlformats.org/officeDocument/2006/relationships/slide" Target="slides/slide15.xml"/><Relationship Id="rId66" Type="http://schemas.openxmlformats.org/officeDocument/2006/relationships/font" Target="fonts/BodoniModaSemiBold-italic.fntdata"/><Relationship Id="rId21" Type="http://schemas.openxmlformats.org/officeDocument/2006/relationships/slide" Target="slides/slide14.xml"/><Relationship Id="rId65" Type="http://schemas.openxmlformats.org/officeDocument/2006/relationships/font" Target="fonts/BodoniModaSemiBold-bold.fntdata"/><Relationship Id="rId24" Type="http://schemas.openxmlformats.org/officeDocument/2006/relationships/slide" Target="slides/slide17.xml"/><Relationship Id="rId23" Type="http://schemas.openxmlformats.org/officeDocument/2006/relationships/slide" Target="slides/slide16.xml"/><Relationship Id="rId67" Type="http://schemas.openxmlformats.org/officeDocument/2006/relationships/font" Target="fonts/BodoniModaSemiBold-boldItalic.fntdata"/><Relationship Id="rId60" Type="http://schemas.openxmlformats.org/officeDocument/2006/relationships/font" Target="fonts/Epilogue-regular.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4.xml"/><Relationship Id="rId55" Type="http://schemas.openxmlformats.org/officeDocument/2006/relationships/font" Target="fonts/RobotoMedium-boldItalic.fntdata"/><Relationship Id="rId10" Type="http://schemas.openxmlformats.org/officeDocument/2006/relationships/slide" Target="slides/slide3.xml"/><Relationship Id="rId54" Type="http://schemas.openxmlformats.org/officeDocument/2006/relationships/font" Target="fonts/RobotoMedium-italic.fntdata"/><Relationship Id="rId13" Type="http://schemas.openxmlformats.org/officeDocument/2006/relationships/slide" Target="slides/slide6.xml"/><Relationship Id="rId57" Type="http://schemas.openxmlformats.org/officeDocument/2006/relationships/font" Target="fonts/AmaticSC-bold.fntdata"/><Relationship Id="rId12" Type="http://schemas.openxmlformats.org/officeDocument/2006/relationships/slide" Target="slides/slide5.xml"/><Relationship Id="rId56" Type="http://schemas.openxmlformats.org/officeDocument/2006/relationships/font" Target="fonts/AmaticSC-regular.fntdata"/><Relationship Id="rId15" Type="http://schemas.openxmlformats.org/officeDocument/2006/relationships/slide" Target="slides/slide8.xml"/><Relationship Id="rId59" Type="http://schemas.openxmlformats.org/officeDocument/2006/relationships/font" Target="fonts/BodoniModaExtraBold-boldItalic.fntdata"/><Relationship Id="rId14" Type="http://schemas.openxmlformats.org/officeDocument/2006/relationships/slide" Target="slides/slide7.xml"/><Relationship Id="rId58" Type="http://schemas.openxmlformats.org/officeDocument/2006/relationships/font" Target="fonts/BodoniModaExtraBold-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28b95f7cb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28b95f7cb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09c9ccb598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09c9ccb598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09c9ccb598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09c9ccb59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09c9ccb598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09c9ccb598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09c9ccb598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09c9ccb598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09c9ccb598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09c9ccb598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09c9ccb598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09c9ccb598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09c9ccb598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209c9ccb598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09c9ccb598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09c9ccb598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09c9ccb598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209c9ccb598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28b95f7cb0_0_13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228b95f7cb0_0_13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28b95f7cb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28b95f7cb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28b95f7cb0_0_13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228b95f7cb0_0_13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28b95f7cb0_0_13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228b95f7cb0_0_13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228b95f7cb0_0_13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228b95f7cb0_0_13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28b95f7cb0_0_137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28b95f7cb0_0_137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228b95f7cb0_0_14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228b95f7cb0_0_14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7" name="Shape 6717"/>
        <p:cNvGrpSpPr/>
        <p:nvPr/>
      </p:nvGrpSpPr>
      <p:grpSpPr>
        <a:xfrm>
          <a:off x="0" y="0"/>
          <a:ext cx="0" cy="0"/>
          <a:chOff x="0" y="0"/>
          <a:chExt cx="0" cy="0"/>
        </a:xfrm>
      </p:grpSpPr>
      <p:sp>
        <p:nvSpPr>
          <p:cNvPr id="6718" name="Google Shape;6718;g228b95f7cb0_0_20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9" name="Google Shape;6719;g228b95f7cb0_0_20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4" name="Shape 7144"/>
        <p:cNvGrpSpPr/>
        <p:nvPr/>
      </p:nvGrpSpPr>
      <p:grpSpPr>
        <a:xfrm>
          <a:off x="0" y="0"/>
          <a:ext cx="0" cy="0"/>
          <a:chOff x="0" y="0"/>
          <a:chExt cx="0" cy="0"/>
        </a:xfrm>
      </p:grpSpPr>
      <p:sp>
        <p:nvSpPr>
          <p:cNvPr id="7145" name="Google Shape;7145;g228b95f7cb0_0_20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6" name="Google Shape;7146;g228b95f7cb0_0_20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7" name="Shape 7307"/>
        <p:cNvGrpSpPr/>
        <p:nvPr/>
      </p:nvGrpSpPr>
      <p:grpSpPr>
        <a:xfrm>
          <a:off x="0" y="0"/>
          <a:ext cx="0" cy="0"/>
          <a:chOff x="0" y="0"/>
          <a:chExt cx="0" cy="0"/>
        </a:xfrm>
      </p:grpSpPr>
      <p:sp>
        <p:nvSpPr>
          <p:cNvPr id="7308" name="Google Shape;7308;g228b95f7cb0_0_20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9" name="Google Shape;7309;g228b95f7cb0_0_20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9" name="Shape 7709"/>
        <p:cNvGrpSpPr/>
        <p:nvPr/>
      </p:nvGrpSpPr>
      <p:grpSpPr>
        <a:xfrm>
          <a:off x="0" y="0"/>
          <a:ext cx="0" cy="0"/>
          <a:chOff x="0" y="0"/>
          <a:chExt cx="0" cy="0"/>
        </a:xfrm>
      </p:grpSpPr>
      <p:sp>
        <p:nvSpPr>
          <p:cNvPr id="7710" name="Google Shape;7710;g228b95f7cb0_0_21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1" name="Google Shape;7711;g228b95f7cb0_0_21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0" name="Shape 8080"/>
        <p:cNvGrpSpPr/>
        <p:nvPr/>
      </p:nvGrpSpPr>
      <p:grpSpPr>
        <a:xfrm>
          <a:off x="0" y="0"/>
          <a:ext cx="0" cy="0"/>
          <a:chOff x="0" y="0"/>
          <a:chExt cx="0" cy="0"/>
        </a:xfrm>
      </p:grpSpPr>
      <p:sp>
        <p:nvSpPr>
          <p:cNvPr id="8081" name="Google Shape;8081;g228b95f7cb0_0_21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2" name="Google Shape;8082;g228b95f7cb0_0_21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28b95f7cb0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28b95f7cb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9" name="Shape 8469"/>
        <p:cNvGrpSpPr/>
        <p:nvPr/>
      </p:nvGrpSpPr>
      <p:grpSpPr>
        <a:xfrm>
          <a:off x="0" y="0"/>
          <a:ext cx="0" cy="0"/>
          <a:chOff x="0" y="0"/>
          <a:chExt cx="0" cy="0"/>
        </a:xfrm>
      </p:grpSpPr>
      <p:sp>
        <p:nvSpPr>
          <p:cNvPr id="8470" name="Google Shape;8470;g228b95f7cb0_0_21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1" name="Google Shape;8471;g228b95f7cb0_0_21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0" name="Shape 8900"/>
        <p:cNvGrpSpPr/>
        <p:nvPr/>
      </p:nvGrpSpPr>
      <p:grpSpPr>
        <a:xfrm>
          <a:off x="0" y="0"/>
          <a:ext cx="0" cy="0"/>
          <a:chOff x="0" y="0"/>
          <a:chExt cx="0" cy="0"/>
        </a:xfrm>
      </p:grpSpPr>
      <p:sp>
        <p:nvSpPr>
          <p:cNvPr id="8901" name="Google Shape;8901;g228b95f7cb0_0_22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2" name="Google Shape;8902;g228b95f7cb0_0_22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3" name="Shape 9693"/>
        <p:cNvGrpSpPr/>
        <p:nvPr/>
      </p:nvGrpSpPr>
      <p:grpSpPr>
        <a:xfrm>
          <a:off x="0" y="0"/>
          <a:ext cx="0" cy="0"/>
          <a:chOff x="0" y="0"/>
          <a:chExt cx="0" cy="0"/>
        </a:xfrm>
      </p:grpSpPr>
      <p:sp>
        <p:nvSpPr>
          <p:cNvPr id="9694" name="Google Shape;9694;g228b95f7cb0_0_22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5" name="Google Shape;9695;g228b95f7cb0_0_22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4" name="Shape 10434"/>
        <p:cNvGrpSpPr/>
        <p:nvPr/>
      </p:nvGrpSpPr>
      <p:grpSpPr>
        <a:xfrm>
          <a:off x="0" y="0"/>
          <a:ext cx="0" cy="0"/>
          <a:chOff x="0" y="0"/>
          <a:chExt cx="0" cy="0"/>
        </a:xfrm>
      </p:grpSpPr>
      <p:sp>
        <p:nvSpPr>
          <p:cNvPr id="10435" name="Google Shape;10435;g228b95f7cb0_0_23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6" name="Google Shape;10436;g228b95f7cb0_0_23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7" name="Shape 11127"/>
        <p:cNvGrpSpPr/>
        <p:nvPr/>
      </p:nvGrpSpPr>
      <p:grpSpPr>
        <a:xfrm>
          <a:off x="0" y="0"/>
          <a:ext cx="0" cy="0"/>
          <a:chOff x="0" y="0"/>
          <a:chExt cx="0" cy="0"/>
        </a:xfrm>
      </p:grpSpPr>
      <p:sp>
        <p:nvSpPr>
          <p:cNvPr id="11128" name="Google Shape;11128;g228b95f7cb0_0_24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29" name="Google Shape;11129;g228b95f7cb0_0_24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9" name="Shape 11429"/>
        <p:cNvGrpSpPr/>
        <p:nvPr/>
      </p:nvGrpSpPr>
      <p:grpSpPr>
        <a:xfrm>
          <a:off x="0" y="0"/>
          <a:ext cx="0" cy="0"/>
          <a:chOff x="0" y="0"/>
          <a:chExt cx="0" cy="0"/>
        </a:xfrm>
      </p:grpSpPr>
      <p:sp>
        <p:nvSpPr>
          <p:cNvPr id="11430" name="Google Shape;11430;g228b95f7cb0_0_24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1" name="Google Shape;11431;g228b95f7cb0_0_24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69" name="Shape 12069"/>
        <p:cNvGrpSpPr/>
        <p:nvPr/>
      </p:nvGrpSpPr>
      <p:grpSpPr>
        <a:xfrm>
          <a:off x="0" y="0"/>
          <a:ext cx="0" cy="0"/>
          <a:chOff x="0" y="0"/>
          <a:chExt cx="0" cy="0"/>
        </a:xfrm>
      </p:grpSpPr>
      <p:sp>
        <p:nvSpPr>
          <p:cNvPr id="12070" name="Google Shape;12070;g228b95f7cb0_0_27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1" name="Google Shape;12071;g228b95f7cb0_0_27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2a83d2a7cf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2a83d2a7cf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09c9ccb59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09c9ccb59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2a83d2a7cf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2a83d2a7cf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09c9ccb59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09c9ccb59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09c9ccb598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09c9ccb598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09c9ccb598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09c9ccb598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654050" y="1455750"/>
            <a:ext cx="5835900" cy="22320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000">
                <a:latin typeface="Bodoni Moda SemiBold"/>
                <a:ea typeface="Bodoni Moda SemiBold"/>
                <a:cs typeface="Bodoni Moda SemiBold"/>
                <a:sym typeface="Bodoni Moda Semi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grpSp>
        <p:nvGrpSpPr>
          <p:cNvPr id="10" name="Google Shape;10;p2"/>
          <p:cNvGrpSpPr/>
          <p:nvPr/>
        </p:nvGrpSpPr>
        <p:grpSpPr>
          <a:xfrm>
            <a:off x="2321086" y="236242"/>
            <a:ext cx="1249137" cy="790927"/>
            <a:chOff x="2358150" y="204975"/>
            <a:chExt cx="937650" cy="593700"/>
          </a:xfrm>
        </p:grpSpPr>
        <p:sp>
          <p:nvSpPr>
            <p:cNvPr id="11" name="Google Shape;11;p2"/>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 name="Google Shape;13;p2"/>
          <p:cNvGrpSpPr/>
          <p:nvPr/>
        </p:nvGrpSpPr>
        <p:grpSpPr>
          <a:xfrm>
            <a:off x="2379268" y="-2270490"/>
            <a:ext cx="6001547" cy="3878100"/>
            <a:chOff x="2379268" y="-2270490"/>
            <a:chExt cx="6001547" cy="3878100"/>
          </a:xfrm>
        </p:grpSpPr>
        <p:sp>
          <p:nvSpPr>
            <p:cNvPr id="14" name="Google Shape;14;p2"/>
            <p:cNvSpPr/>
            <p:nvPr/>
          </p:nvSpPr>
          <p:spPr>
            <a:xfrm rot="2573776">
              <a:off x="5810030" y="-2328528"/>
              <a:ext cx="1398468" cy="399417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3602502">
              <a:off x="3759436" y="-2482729"/>
              <a:ext cx="1398563" cy="399423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a:off x="7449786" y="3896167"/>
            <a:ext cx="1270125" cy="1048500"/>
            <a:chOff x="7449786" y="3896167"/>
            <a:chExt cx="1270125" cy="1048500"/>
          </a:xfrm>
        </p:grpSpPr>
        <p:sp>
          <p:nvSpPr>
            <p:cNvPr id="17" name="Google Shape;17;p2"/>
            <p:cNvSpPr/>
            <p:nvPr/>
          </p:nvSpPr>
          <p:spPr>
            <a:xfrm>
              <a:off x="7929111" y="38961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7449786" y="41538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 name="Shape 62"/>
        <p:cNvGrpSpPr/>
        <p:nvPr/>
      </p:nvGrpSpPr>
      <p:grpSpPr>
        <a:xfrm>
          <a:off x="0" y="0"/>
          <a:ext cx="0" cy="0"/>
          <a:chOff x="0" y="0"/>
          <a:chExt cx="0" cy="0"/>
        </a:xfrm>
      </p:grpSpPr>
      <p:sp>
        <p:nvSpPr>
          <p:cNvPr id="63" name="Google Shape;63;p11"/>
          <p:cNvSpPr txBox="1"/>
          <p:nvPr>
            <p:ph hasCustomPrompt="1" type="title"/>
          </p:nvPr>
        </p:nvSpPr>
        <p:spPr>
          <a:xfrm>
            <a:off x="1330350" y="1546950"/>
            <a:ext cx="6483300" cy="1248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64" name="Google Shape;64;p11"/>
          <p:cNvSpPr txBox="1"/>
          <p:nvPr>
            <p:ph idx="1" type="subTitle"/>
          </p:nvPr>
        </p:nvSpPr>
        <p:spPr>
          <a:xfrm>
            <a:off x="2829900" y="2718150"/>
            <a:ext cx="3484200" cy="878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500"/>
              <a:buNone/>
              <a:defRPr sz="1500"/>
            </a:lvl1pPr>
            <a:lvl2pPr lvl="1" algn="ctr">
              <a:spcBef>
                <a:spcPts val="0"/>
              </a:spcBef>
              <a:spcAft>
                <a:spcPts val="0"/>
              </a:spcAft>
              <a:buSzPts val="1500"/>
              <a:buNone/>
              <a:defRPr sz="1500"/>
            </a:lvl2pPr>
            <a:lvl3pPr lvl="2" algn="ctr">
              <a:spcBef>
                <a:spcPts val="0"/>
              </a:spcBef>
              <a:spcAft>
                <a:spcPts val="0"/>
              </a:spcAft>
              <a:buSzPts val="1500"/>
              <a:buNone/>
              <a:defRPr sz="1500"/>
            </a:lvl3pPr>
            <a:lvl4pPr lvl="3" algn="ctr">
              <a:spcBef>
                <a:spcPts val="0"/>
              </a:spcBef>
              <a:spcAft>
                <a:spcPts val="0"/>
              </a:spcAft>
              <a:buSzPts val="1500"/>
              <a:buNone/>
              <a:defRPr sz="1500"/>
            </a:lvl4pPr>
            <a:lvl5pPr lvl="4" algn="ctr">
              <a:spcBef>
                <a:spcPts val="0"/>
              </a:spcBef>
              <a:spcAft>
                <a:spcPts val="0"/>
              </a:spcAft>
              <a:buSzPts val="1500"/>
              <a:buNone/>
              <a:defRPr sz="1500"/>
            </a:lvl5pPr>
            <a:lvl6pPr lvl="5" algn="ctr">
              <a:spcBef>
                <a:spcPts val="0"/>
              </a:spcBef>
              <a:spcAft>
                <a:spcPts val="0"/>
              </a:spcAft>
              <a:buSzPts val="1500"/>
              <a:buNone/>
              <a:defRPr sz="1500"/>
            </a:lvl6pPr>
            <a:lvl7pPr lvl="6" algn="ctr">
              <a:spcBef>
                <a:spcPts val="0"/>
              </a:spcBef>
              <a:spcAft>
                <a:spcPts val="0"/>
              </a:spcAft>
              <a:buSzPts val="1500"/>
              <a:buNone/>
              <a:defRPr sz="1500"/>
            </a:lvl7pPr>
            <a:lvl8pPr lvl="7" algn="ctr">
              <a:spcBef>
                <a:spcPts val="0"/>
              </a:spcBef>
              <a:spcAft>
                <a:spcPts val="0"/>
              </a:spcAft>
              <a:buSzPts val="1500"/>
              <a:buNone/>
              <a:defRPr sz="1500"/>
            </a:lvl8pPr>
            <a:lvl9pPr lvl="8" algn="ctr">
              <a:spcBef>
                <a:spcPts val="0"/>
              </a:spcBef>
              <a:spcAft>
                <a:spcPts val="0"/>
              </a:spcAft>
              <a:buSzPts val="1500"/>
              <a:buNone/>
              <a:defRPr sz="1500"/>
            </a:lvl9pPr>
          </a:lstStyle>
          <a:p/>
        </p:txBody>
      </p:sp>
      <p:grpSp>
        <p:nvGrpSpPr>
          <p:cNvPr id="65" name="Google Shape;65;p11"/>
          <p:cNvGrpSpPr/>
          <p:nvPr/>
        </p:nvGrpSpPr>
        <p:grpSpPr>
          <a:xfrm>
            <a:off x="-286251" y="-2368814"/>
            <a:ext cx="3813300" cy="3813000"/>
            <a:chOff x="-1205551" y="-1933389"/>
            <a:chExt cx="3813300" cy="3813000"/>
          </a:xfrm>
        </p:grpSpPr>
        <p:sp>
          <p:nvSpPr>
            <p:cNvPr id="66" name="Google Shape;66;p11"/>
            <p:cNvSpPr/>
            <p:nvPr/>
          </p:nvSpPr>
          <p:spPr>
            <a:xfrm rot="2699479">
              <a:off x="1593" y="-2023688"/>
              <a:ext cx="1399011"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77139" y="8380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 name="Google Shape;68;p11"/>
          <p:cNvGrpSpPr/>
          <p:nvPr/>
        </p:nvGrpSpPr>
        <p:grpSpPr>
          <a:xfrm>
            <a:off x="6156473" y="3477354"/>
            <a:ext cx="4461963" cy="4012017"/>
            <a:chOff x="7475948" y="3590754"/>
            <a:chExt cx="4461963" cy="4012017"/>
          </a:xfrm>
        </p:grpSpPr>
        <p:sp>
          <p:nvSpPr>
            <p:cNvPr id="69" name="Google Shape;69;p11"/>
            <p:cNvSpPr/>
            <p:nvPr/>
          </p:nvSpPr>
          <p:spPr>
            <a:xfrm rot="3698908">
              <a:off x="8866114" y="3157653"/>
              <a:ext cx="1398670" cy="399400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2452152">
              <a:off x="9402799" y="3638078"/>
              <a:ext cx="1398826" cy="399398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1" name="Shape 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2" name="Shape 72"/>
        <p:cNvGrpSpPr/>
        <p:nvPr/>
      </p:nvGrpSpPr>
      <p:grpSpPr>
        <a:xfrm>
          <a:off x="0" y="0"/>
          <a:ext cx="0" cy="0"/>
          <a:chOff x="0" y="0"/>
          <a:chExt cx="0" cy="0"/>
        </a:xfrm>
      </p:grpSpPr>
      <p:sp>
        <p:nvSpPr>
          <p:cNvPr id="73" name="Google Shape;73;p13"/>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a:spcBef>
                <a:spcPts val="0"/>
              </a:spcBef>
              <a:spcAft>
                <a:spcPts val="0"/>
              </a:spcAft>
              <a:buSzPts val="3100"/>
              <a:buNone/>
              <a:defRPr sz="3600"/>
            </a:lvl1pPr>
            <a:lvl2pPr lvl="1">
              <a:spcBef>
                <a:spcPts val="0"/>
              </a:spcBef>
              <a:spcAft>
                <a:spcPts val="0"/>
              </a:spcAft>
              <a:buSzPts val="3100"/>
              <a:buNone/>
              <a:defRPr sz="3100"/>
            </a:lvl2pPr>
            <a:lvl3pPr lvl="2">
              <a:spcBef>
                <a:spcPts val="0"/>
              </a:spcBef>
              <a:spcAft>
                <a:spcPts val="0"/>
              </a:spcAft>
              <a:buSzPts val="3100"/>
              <a:buNone/>
              <a:defRPr sz="3100"/>
            </a:lvl3pPr>
            <a:lvl4pPr lvl="3">
              <a:spcBef>
                <a:spcPts val="0"/>
              </a:spcBef>
              <a:spcAft>
                <a:spcPts val="0"/>
              </a:spcAft>
              <a:buSzPts val="3100"/>
              <a:buNone/>
              <a:defRPr sz="3100"/>
            </a:lvl4pPr>
            <a:lvl5pPr lvl="4">
              <a:spcBef>
                <a:spcPts val="0"/>
              </a:spcBef>
              <a:spcAft>
                <a:spcPts val="0"/>
              </a:spcAft>
              <a:buSzPts val="3100"/>
              <a:buNone/>
              <a:defRPr sz="3100"/>
            </a:lvl5pPr>
            <a:lvl6pPr lvl="5">
              <a:spcBef>
                <a:spcPts val="0"/>
              </a:spcBef>
              <a:spcAft>
                <a:spcPts val="0"/>
              </a:spcAft>
              <a:buSzPts val="3100"/>
              <a:buNone/>
              <a:defRPr sz="3100"/>
            </a:lvl6pPr>
            <a:lvl7pPr lvl="6">
              <a:spcBef>
                <a:spcPts val="0"/>
              </a:spcBef>
              <a:spcAft>
                <a:spcPts val="0"/>
              </a:spcAft>
              <a:buSzPts val="3100"/>
              <a:buNone/>
              <a:defRPr sz="3100"/>
            </a:lvl7pPr>
            <a:lvl8pPr lvl="7">
              <a:spcBef>
                <a:spcPts val="0"/>
              </a:spcBef>
              <a:spcAft>
                <a:spcPts val="0"/>
              </a:spcAft>
              <a:buSzPts val="3100"/>
              <a:buNone/>
              <a:defRPr sz="3100"/>
            </a:lvl8pPr>
            <a:lvl9pPr lvl="8">
              <a:spcBef>
                <a:spcPts val="0"/>
              </a:spcBef>
              <a:spcAft>
                <a:spcPts val="0"/>
              </a:spcAft>
              <a:buSzPts val="3100"/>
              <a:buNone/>
              <a:defRPr sz="3100"/>
            </a:lvl9pPr>
          </a:lstStyle>
          <a:p/>
        </p:txBody>
      </p:sp>
      <p:sp>
        <p:nvSpPr>
          <p:cNvPr id="74" name="Google Shape;74;p13"/>
          <p:cNvSpPr txBox="1"/>
          <p:nvPr>
            <p:ph idx="1" type="subTitle"/>
          </p:nvPr>
        </p:nvSpPr>
        <p:spPr>
          <a:xfrm>
            <a:off x="1773900" y="1304950"/>
            <a:ext cx="65994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Font typeface="Bodoni Moda"/>
              <a:buNone/>
              <a:defRPr b="1" sz="2600">
                <a:latin typeface="Bodoni Moda"/>
                <a:ea typeface="Bodoni Moda"/>
                <a:cs typeface="Bodoni Moda"/>
                <a:sym typeface="Bodoni Moda"/>
              </a:defRPr>
            </a:lvl1pPr>
            <a:lvl2pPr lvl="1" rtl="0">
              <a:spcBef>
                <a:spcPts val="0"/>
              </a:spcBef>
              <a:spcAft>
                <a:spcPts val="0"/>
              </a:spcAft>
              <a:buSzPts val="1400"/>
              <a:buFont typeface="Bodoni Moda"/>
              <a:buNone/>
              <a:defRPr b="1">
                <a:latin typeface="Bodoni Moda"/>
                <a:ea typeface="Bodoni Moda"/>
                <a:cs typeface="Bodoni Moda"/>
                <a:sym typeface="Bodoni Moda"/>
              </a:defRPr>
            </a:lvl2pPr>
            <a:lvl3pPr lvl="2" rtl="0">
              <a:spcBef>
                <a:spcPts val="0"/>
              </a:spcBef>
              <a:spcAft>
                <a:spcPts val="0"/>
              </a:spcAft>
              <a:buSzPts val="1400"/>
              <a:buFont typeface="Bodoni Moda"/>
              <a:buNone/>
              <a:defRPr b="1">
                <a:latin typeface="Bodoni Moda"/>
                <a:ea typeface="Bodoni Moda"/>
                <a:cs typeface="Bodoni Moda"/>
                <a:sym typeface="Bodoni Moda"/>
              </a:defRPr>
            </a:lvl3pPr>
            <a:lvl4pPr lvl="3" rtl="0">
              <a:spcBef>
                <a:spcPts val="0"/>
              </a:spcBef>
              <a:spcAft>
                <a:spcPts val="0"/>
              </a:spcAft>
              <a:buSzPts val="1400"/>
              <a:buFont typeface="Bodoni Moda"/>
              <a:buNone/>
              <a:defRPr b="1">
                <a:latin typeface="Bodoni Moda"/>
                <a:ea typeface="Bodoni Moda"/>
                <a:cs typeface="Bodoni Moda"/>
                <a:sym typeface="Bodoni Moda"/>
              </a:defRPr>
            </a:lvl4pPr>
            <a:lvl5pPr lvl="4" rtl="0">
              <a:spcBef>
                <a:spcPts val="0"/>
              </a:spcBef>
              <a:spcAft>
                <a:spcPts val="0"/>
              </a:spcAft>
              <a:buSzPts val="1400"/>
              <a:buFont typeface="Bodoni Moda"/>
              <a:buNone/>
              <a:defRPr b="1">
                <a:latin typeface="Bodoni Moda"/>
                <a:ea typeface="Bodoni Moda"/>
                <a:cs typeface="Bodoni Moda"/>
                <a:sym typeface="Bodoni Moda"/>
              </a:defRPr>
            </a:lvl5pPr>
            <a:lvl6pPr lvl="5" rtl="0">
              <a:spcBef>
                <a:spcPts val="0"/>
              </a:spcBef>
              <a:spcAft>
                <a:spcPts val="0"/>
              </a:spcAft>
              <a:buSzPts val="1400"/>
              <a:buFont typeface="Bodoni Moda"/>
              <a:buNone/>
              <a:defRPr b="1">
                <a:latin typeface="Bodoni Moda"/>
                <a:ea typeface="Bodoni Moda"/>
                <a:cs typeface="Bodoni Moda"/>
                <a:sym typeface="Bodoni Moda"/>
              </a:defRPr>
            </a:lvl6pPr>
            <a:lvl7pPr lvl="6" rtl="0">
              <a:spcBef>
                <a:spcPts val="0"/>
              </a:spcBef>
              <a:spcAft>
                <a:spcPts val="0"/>
              </a:spcAft>
              <a:buSzPts val="1400"/>
              <a:buFont typeface="Bodoni Moda"/>
              <a:buNone/>
              <a:defRPr b="1">
                <a:latin typeface="Bodoni Moda"/>
                <a:ea typeface="Bodoni Moda"/>
                <a:cs typeface="Bodoni Moda"/>
                <a:sym typeface="Bodoni Moda"/>
              </a:defRPr>
            </a:lvl7pPr>
            <a:lvl8pPr lvl="7" rtl="0">
              <a:spcBef>
                <a:spcPts val="0"/>
              </a:spcBef>
              <a:spcAft>
                <a:spcPts val="0"/>
              </a:spcAft>
              <a:buSzPts val="1400"/>
              <a:buFont typeface="Bodoni Moda"/>
              <a:buNone/>
              <a:defRPr b="1">
                <a:latin typeface="Bodoni Moda"/>
                <a:ea typeface="Bodoni Moda"/>
                <a:cs typeface="Bodoni Moda"/>
                <a:sym typeface="Bodoni Moda"/>
              </a:defRPr>
            </a:lvl8pPr>
            <a:lvl9pPr lvl="8" rtl="0">
              <a:spcBef>
                <a:spcPts val="0"/>
              </a:spcBef>
              <a:spcAft>
                <a:spcPts val="0"/>
              </a:spcAft>
              <a:buSzPts val="1400"/>
              <a:buFont typeface="Bodoni Moda"/>
              <a:buNone/>
              <a:defRPr b="1">
                <a:latin typeface="Bodoni Moda"/>
                <a:ea typeface="Bodoni Moda"/>
                <a:cs typeface="Bodoni Moda"/>
                <a:sym typeface="Bodoni Moda"/>
              </a:defRPr>
            </a:lvl9pPr>
          </a:lstStyle>
          <a:p/>
        </p:txBody>
      </p:sp>
      <p:sp>
        <p:nvSpPr>
          <p:cNvPr id="75" name="Google Shape;75;p13"/>
          <p:cNvSpPr txBox="1"/>
          <p:nvPr>
            <p:ph idx="2" type="subTitle"/>
          </p:nvPr>
        </p:nvSpPr>
        <p:spPr>
          <a:xfrm>
            <a:off x="1773800" y="1994550"/>
            <a:ext cx="65994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Font typeface="Bodoni Moda"/>
              <a:buNone/>
              <a:defRPr b="1" sz="2600">
                <a:latin typeface="Bodoni Moda"/>
                <a:ea typeface="Bodoni Moda"/>
                <a:cs typeface="Bodoni Moda"/>
                <a:sym typeface="Bodoni Moda"/>
              </a:defRPr>
            </a:lvl1pPr>
            <a:lvl2pPr lvl="1" rtl="0">
              <a:spcBef>
                <a:spcPts val="0"/>
              </a:spcBef>
              <a:spcAft>
                <a:spcPts val="0"/>
              </a:spcAft>
              <a:buSzPts val="1400"/>
              <a:buFont typeface="Bodoni Moda"/>
              <a:buNone/>
              <a:defRPr b="1">
                <a:latin typeface="Bodoni Moda"/>
                <a:ea typeface="Bodoni Moda"/>
                <a:cs typeface="Bodoni Moda"/>
                <a:sym typeface="Bodoni Moda"/>
              </a:defRPr>
            </a:lvl2pPr>
            <a:lvl3pPr lvl="2" rtl="0">
              <a:spcBef>
                <a:spcPts val="0"/>
              </a:spcBef>
              <a:spcAft>
                <a:spcPts val="0"/>
              </a:spcAft>
              <a:buSzPts val="1400"/>
              <a:buFont typeface="Bodoni Moda"/>
              <a:buNone/>
              <a:defRPr b="1">
                <a:latin typeface="Bodoni Moda"/>
                <a:ea typeface="Bodoni Moda"/>
                <a:cs typeface="Bodoni Moda"/>
                <a:sym typeface="Bodoni Moda"/>
              </a:defRPr>
            </a:lvl3pPr>
            <a:lvl4pPr lvl="3" rtl="0">
              <a:spcBef>
                <a:spcPts val="0"/>
              </a:spcBef>
              <a:spcAft>
                <a:spcPts val="0"/>
              </a:spcAft>
              <a:buSzPts val="1400"/>
              <a:buFont typeface="Bodoni Moda"/>
              <a:buNone/>
              <a:defRPr b="1">
                <a:latin typeface="Bodoni Moda"/>
                <a:ea typeface="Bodoni Moda"/>
                <a:cs typeface="Bodoni Moda"/>
                <a:sym typeface="Bodoni Moda"/>
              </a:defRPr>
            </a:lvl4pPr>
            <a:lvl5pPr lvl="4" rtl="0">
              <a:spcBef>
                <a:spcPts val="0"/>
              </a:spcBef>
              <a:spcAft>
                <a:spcPts val="0"/>
              </a:spcAft>
              <a:buSzPts val="1400"/>
              <a:buFont typeface="Bodoni Moda"/>
              <a:buNone/>
              <a:defRPr b="1">
                <a:latin typeface="Bodoni Moda"/>
                <a:ea typeface="Bodoni Moda"/>
                <a:cs typeface="Bodoni Moda"/>
                <a:sym typeface="Bodoni Moda"/>
              </a:defRPr>
            </a:lvl5pPr>
            <a:lvl6pPr lvl="5" rtl="0">
              <a:spcBef>
                <a:spcPts val="0"/>
              </a:spcBef>
              <a:spcAft>
                <a:spcPts val="0"/>
              </a:spcAft>
              <a:buSzPts val="1400"/>
              <a:buFont typeface="Bodoni Moda"/>
              <a:buNone/>
              <a:defRPr b="1">
                <a:latin typeface="Bodoni Moda"/>
                <a:ea typeface="Bodoni Moda"/>
                <a:cs typeface="Bodoni Moda"/>
                <a:sym typeface="Bodoni Moda"/>
              </a:defRPr>
            </a:lvl6pPr>
            <a:lvl7pPr lvl="6" rtl="0">
              <a:spcBef>
                <a:spcPts val="0"/>
              </a:spcBef>
              <a:spcAft>
                <a:spcPts val="0"/>
              </a:spcAft>
              <a:buSzPts val="1400"/>
              <a:buFont typeface="Bodoni Moda"/>
              <a:buNone/>
              <a:defRPr b="1">
                <a:latin typeface="Bodoni Moda"/>
                <a:ea typeface="Bodoni Moda"/>
                <a:cs typeface="Bodoni Moda"/>
                <a:sym typeface="Bodoni Moda"/>
              </a:defRPr>
            </a:lvl7pPr>
            <a:lvl8pPr lvl="7" rtl="0">
              <a:spcBef>
                <a:spcPts val="0"/>
              </a:spcBef>
              <a:spcAft>
                <a:spcPts val="0"/>
              </a:spcAft>
              <a:buSzPts val="1400"/>
              <a:buFont typeface="Bodoni Moda"/>
              <a:buNone/>
              <a:defRPr b="1">
                <a:latin typeface="Bodoni Moda"/>
                <a:ea typeface="Bodoni Moda"/>
                <a:cs typeface="Bodoni Moda"/>
                <a:sym typeface="Bodoni Moda"/>
              </a:defRPr>
            </a:lvl8pPr>
            <a:lvl9pPr lvl="8" rtl="0">
              <a:spcBef>
                <a:spcPts val="0"/>
              </a:spcBef>
              <a:spcAft>
                <a:spcPts val="0"/>
              </a:spcAft>
              <a:buSzPts val="1400"/>
              <a:buFont typeface="Bodoni Moda"/>
              <a:buNone/>
              <a:defRPr b="1">
                <a:latin typeface="Bodoni Moda"/>
                <a:ea typeface="Bodoni Moda"/>
                <a:cs typeface="Bodoni Moda"/>
                <a:sym typeface="Bodoni Moda"/>
              </a:defRPr>
            </a:lvl9pPr>
          </a:lstStyle>
          <a:p/>
        </p:txBody>
      </p:sp>
      <p:sp>
        <p:nvSpPr>
          <p:cNvPr id="76" name="Google Shape;76;p13"/>
          <p:cNvSpPr txBox="1"/>
          <p:nvPr>
            <p:ph idx="3" type="subTitle"/>
          </p:nvPr>
        </p:nvSpPr>
        <p:spPr>
          <a:xfrm>
            <a:off x="1774024" y="2684150"/>
            <a:ext cx="65994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Font typeface="Bodoni Moda"/>
              <a:buNone/>
              <a:defRPr b="1" sz="2600">
                <a:latin typeface="Bodoni Moda"/>
                <a:ea typeface="Bodoni Moda"/>
                <a:cs typeface="Bodoni Moda"/>
                <a:sym typeface="Bodoni Moda"/>
              </a:defRPr>
            </a:lvl1pPr>
            <a:lvl2pPr lvl="1" rtl="0">
              <a:spcBef>
                <a:spcPts val="0"/>
              </a:spcBef>
              <a:spcAft>
                <a:spcPts val="0"/>
              </a:spcAft>
              <a:buSzPts val="1400"/>
              <a:buFont typeface="Bodoni Moda"/>
              <a:buNone/>
              <a:defRPr b="1">
                <a:latin typeface="Bodoni Moda"/>
                <a:ea typeface="Bodoni Moda"/>
                <a:cs typeface="Bodoni Moda"/>
                <a:sym typeface="Bodoni Moda"/>
              </a:defRPr>
            </a:lvl2pPr>
            <a:lvl3pPr lvl="2" rtl="0">
              <a:spcBef>
                <a:spcPts val="0"/>
              </a:spcBef>
              <a:spcAft>
                <a:spcPts val="0"/>
              </a:spcAft>
              <a:buSzPts val="1400"/>
              <a:buFont typeface="Bodoni Moda"/>
              <a:buNone/>
              <a:defRPr b="1">
                <a:latin typeface="Bodoni Moda"/>
                <a:ea typeface="Bodoni Moda"/>
                <a:cs typeface="Bodoni Moda"/>
                <a:sym typeface="Bodoni Moda"/>
              </a:defRPr>
            </a:lvl3pPr>
            <a:lvl4pPr lvl="3" rtl="0">
              <a:spcBef>
                <a:spcPts val="0"/>
              </a:spcBef>
              <a:spcAft>
                <a:spcPts val="0"/>
              </a:spcAft>
              <a:buSzPts val="1400"/>
              <a:buFont typeface="Bodoni Moda"/>
              <a:buNone/>
              <a:defRPr b="1">
                <a:latin typeface="Bodoni Moda"/>
                <a:ea typeface="Bodoni Moda"/>
                <a:cs typeface="Bodoni Moda"/>
                <a:sym typeface="Bodoni Moda"/>
              </a:defRPr>
            </a:lvl4pPr>
            <a:lvl5pPr lvl="4" rtl="0">
              <a:spcBef>
                <a:spcPts val="0"/>
              </a:spcBef>
              <a:spcAft>
                <a:spcPts val="0"/>
              </a:spcAft>
              <a:buSzPts val="1400"/>
              <a:buFont typeface="Bodoni Moda"/>
              <a:buNone/>
              <a:defRPr b="1">
                <a:latin typeface="Bodoni Moda"/>
                <a:ea typeface="Bodoni Moda"/>
                <a:cs typeface="Bodoni Moda"/>
                <a:sym typeface="Bodoni Moda"/>
              </a:defRPr>
            </a:lvl5pPr>
            <a:lvl6pPr lvl="5" rtl="0">
              <a:spcBef>
                <a:spcPts val="0"/>
              </a:spcBef>
              <a:spcAft>
                <a:spcPts val="0"/>
              </a:spcAft>
              <a:buSzPts val="1400"/>
              <a:buFont typeface="Bodoni Moda"/>
              <a:buNone/>
              <a:defRPr b="1">
                <a:latin typeface="Bodoni Moda"/>
                <a:ea typeface="Bodoni Moda"/>
                <a:cs typeface="Bodoni Moda"/>
                <a:sym typeface="Bodoni Moda"/>
              </a:defRPr>
            </a:lvl6pPr>
            <a:lvl7pPr lvl="6" rtl="0">
              <a:spcBef>
                <a:spcPts val="0"/>
              </a:spcBef>
              <a:spcAft>
                <a:spcPts val="0"/>
              </a:spcAft>
              <a:buSzPts val="1400"/>
              <a:buFont typeface="Bodoni Moda"/>
              <a:buNone/>
              <a:defRPr b="1">
                <a:latin typeface="Bodoni Moda"/>
                <a:ea typeface="Bodoni Moda"/>
                <a:cs typeface="Bodoni Moda"/>
                <a:sym typeface="Bodoni Moda"/>
              </a:defRPr>
            </a:lvl7pPr>
            <a:lvl8pPr lvl="7" rtl="0">
              <a:spcBef>
                <a:spcPts val="0"/>
              </a:spcBef>
              <a:spcAft>
                <a:spcPts val="0"/>
              </a:spcAft>
              <a:buSzPts val="1400"/>
              <a:buFont typeface="Bodoni Moda"/>
              <a:buNone/>
              <a:defRPr b="1">
                <a:latin typeface="Bodoni Moda"/>
                <a:ea typeface="Bodoni Moda"/>
                <a:cs typeface="Bodoni Moda"/>
                <a:sym typeface="Bodoni Moda"/>
              </a:defRPr>
            </a:lvl8pPr>
            <a:lvl9pPr lvl="8" rtl="0">
              <a:spcBef>
                <a:spcPts val="0"/>
              </a:spcBef>
              <a:spcAft>
                <a:spcPts val="0"/>
              </a:spcAft>
              <a:buSzPts val="1400"/>
              <a:buFont typeface="Bodoni Moda"/>
              <a:buNone/>
              <a:defRPr b="1">
                <a:latin typeface="Bodoni Moda"/>
                <a:ea typeface="Bodoni Moda"/>
                <a:cs typeface="Bodoni Moda"/>
                <a:sym typeface="Bodoni Moda"/>
              </a:defRPr>
            </a:lvl9pPr>
          </a:lstStyle>
          <a:p/>
        </p:txBody>
      </p:sp>
      <p:sp>
        <p:nvSpPr>
          <p:cNvPr id="77" name="Google Shape;77;p13"/>
          <p:cNvSpPr txBox="1"/>
          <p:nvPr>
            <p:ph hasCustomPrompt="1" idx="4" type="title"/>
          </p:nvPr>
        </p:nvSpPr>
        <p:spPr>
          <a:xfrm>
            <a:off x="770588" y="1304956"/>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dk2"/>
                </a:solidFill>
                <a:latin typeface="Bodoni Moda ExtraBold"/>
                <a:ea typeface="Bodoni Moda ExtraBold"/>
                <a:cs typeface="Bodoni Moda ExtraBold"/>
                <a:sym typeface="Bodoni Moda ExtraBold"/>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78" name="Google Shape;78;p13"/>
          <p:cNvSpPr txBox="1"/>
          <p:nvPr>
            <p:ph hasCustomPrompt="1" idx="5" type="title"/>
          </p:nvPr>
        </p:nvSpPr>
        <p:spPr>
          <a:xfrm>
            <a:off x="770587" y="1994548"/>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dk2"/>
                </a:solidFill>
                <a:latin typeface="Bodoni Moda ExtraBold"/>
                <a:ea typeface="Bodoni Moda ExtraBold"/>
                <a:cs typeface="Bodoni Moda ExtraBold"/>
                <a:sym typeface="Bodoni Moda ExtraBold"/>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79" name="Google Shape;79;p13"/>
          <p:cNvSpPr txBox="1"/>
          <p:nvPr>
            <p:ph hasCustomPrompt="1" idx="6" type="title"/>
          </p:nvPr>
        </p:nvSpPr>
        <p:spPr>
          <a:xfrm>
            <a:off x="770588" y="2684140"/>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dk2"/>
                </a:solidFill>
                <a:latin typeface="Bodoni Moda ExtraBold"/>
                <a:ea typeface="Bodoni Moda ExtraBold"/>
                <a:cs typeface="Bodoni Moda ExtraBold"/>
                <a:sym typeface="Bodoni Moda ExtraBold"/>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80" name="Google Shape;80;p13"/>
          <p:cNvSpPr txBox="1"/>
          <p:nvPr>
            <p:ph idx="7" type="subTitle"/>
          </p:nvPr>
        </p:nvSpPr>
        <p:spPr>
          <a:xfrm>
            <a:off x="1774001" y="3373750"/>
            <a:ext cx="65994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Font typeface="Bodoni Moda"/>
              <a:buNone/>
              <a:defRPr b="1" sz="2600">
                <a:latin typeface="Bodoni Moda"/>
                <a:ea typeface="Bodoni Moda"/>
                <a:cs typeface="Bodoni Moda"/>
                <a:sym typeface="Bodoni Moda"/>
              </a:defRPr>
            </a:lvl1pPr>
            <a:lvl2pPr lvl="1" rtl="0">
              <a:spcBef>
                <a:spcPts val="0"/>
              </a:spcBef>
              <a:spcAft>
                <a:spcPts val="0"/>
              </a:spcAft>
              <a:buSzPts val="1400"/>
              <a:buFont typeface="Bodoni Moda"/>
              <a:buNone/>
              <a:defRPr b="1">
                <a:latin typeface="Bodoni Moda"/>
                <a:ea typeface="Bodoni Moda"/>
                <a:cs typeface="Bodoni Moda"/>
                <a:sym typeface="Bodoni Moda"/>
              </a:defRPr>
            </a:lvl2pPr>
            <a:lvl3pPr lvl="2" rtl="0">
              <a:spcBef>
                <a:spcPts val="0"/>
              </a:spcBef>
              <a:spcAft>
                <a:spcPts val="0"/>
              </a:spcAft>
              <a:buSzPts val="1400"/>
              <a:buFont typeface="Bodoni Moda"/>
              <a:buNone/>
              <a:defRPr b="1">
                <a:latin typeface="Bodoni Moda"/>
                <a:ea typeface="Bodoni Moda"/>
                <a:cs typeface="Bodoni Moda"/>
                <a:sym typeface="Bodoni Moda"/>
              </a:defRPr>
            </a:lvl3pPr>
            <a:lvl4pPr lvl="3" rtl="0">
              <a:spcBef>
                <a:spcPts val="0"/>
              </a:spcBef>
              <a:spcAft>
                <a:spcPts val="0"/>
              </a:spcAft>
              <a:buSzPts val="1400"/>
              <a:buFont typeface="Bodoni Moda"/>
              <a:buNone/>
              <a:defRPr b="1">
                <a:latin typeface="Bodoni Moda"/>
                <a:ea typeface="Bodoni Moda"/>
                <a:cs typeface="Bodoni Moda"/>
                <a:sym typeface="Bodoni Moda"/>
              </a:defRPr>
            </a:lvl4pPr>
            <a:lvl5pPr lvl="4" rtl="0">
              <a:spcBef>
                <a:spcPts val="0"/>
              </a:spcBef>
              <a:spcAft>
                <a:spcPts val="0"/>
              </a:spcAft>
              <a:buSzPts val="1400"/>
              <a:buFont typeface="Bodoni Moda"/>
              <a:buNone/>
              <a:defRPr b="1">
                <a:latin typeface="Bodoni Moda"/>
                <a:ea typeface="Bodoni Moda"/>
                <a:cs typeface="Bodoni Moda"/>
                <a:sym typeface="Bodoni Moda"/>
              </a:defRPr>
            </a:lvl5pPr>
            <a:lvl6pPr lvl="5" rtl="0">
              <a:spcBef>
                <a:spcPts val="0"/>
              </a:spcBef>
              <a:spcAft>
                <a:spcPts val="0"/>
              </a:spcAft>
              <a:buSzPts val="1400"/>
              <a:buFont typeface="Bodoni Moda"/>
              <a:buNone/>
              <a:defRPr b="1">
                <a:latin typeface="Bodoni Moda"/>
                <a:ea typeface="Bodoni Moda"/>
                <a:cs typeface="Bodoni Moda"/>
                <a:sym typeface="Bodoni Moda"/>
              </a:defRPr>
            </a:lvl6pPr>
            <a:lvl7pPr lvl="6" rtl="0">
              <a:spcBef>
                <a:spcPts val="0"/>
              </a:spcBef>
              <a:spcAft>
                <a:spcPts val="0"/>
              </a:spcAft>
              <a:buSzPts val="1400"/>
              <a:buFont typeface="Bodoni Moda"/>
              <a:buNone/>
              <a:defRPr b="1">
                <a:latin typeface="Bodoni Moda"/>
                <a:ea typeface="Bodoni Moda"/>
                <a:cs typeface="Bodoni Moda"/>
                <a:sym typeface="Bodoni Moda"/>
              </a:defRPr>
            </a:lvl7pPr>
            <a:lvl8pPr lvl="7" rtl="0">
              <a:spcBef>
                <a:spcPts val="0"/>
              </a:spcBef>
              <a:spcAft>
                <a:spcPts val="0"/>
              </a:spcAft>
              <a:buSzPts val="1400"/>
              <a:buFont typeface="Bodoni Moda"/>
              <a:buNone/>
              <a:defRPr b="1">
                <a:latin typeface="Bodoni Moda"/>
                <a:ea typeface="Bodoni Moda"/>
                <a:cs typeface="Bodoni Moda"/>
                <a:sym typeface="Bodoni Moda"/>
              </a:defRPr>
            </a:lvl8pPr>
            <a:lvl9pPr lvl="8" rtl="0">
              <a:spcBef>
                <a:spcPts val="0"/>
              </a:spcBef>
              <a:spcAft>
                <a:spcPts val="0"/>
              </a:spcAft>
              <a:buSzPts val="1400"/>
              <a:buFont typeface="Bodoni Moda"/>
              <a:buNone/>
              <a:defRPr b="1">
                <a:latin typeface="Bodoni Moda"/>
                <a:ea typeface="Bodoni Moda"/>
                <a:cs typeface="Bodoni Moda"/>
                <a:sym typeface="Bodoni Moda"/>
              </a:defRPr>
            </a:lvl9pPr>
          </a:lstStyle>
          <a:p/>
        </p:txBody>
      </p:sp>
      <p:sp>
        <p:nvSpPr>
          <p:cNvPr id="81" name="Google Shape;81;p13"/>
          <p:cNvSpPr txBox="1"/>
          <p:nvPr>
            <p:ph hasCustomPrompt="1" idx="8" type="title"/>
          </p:nvPr>
        </p:nvSpPr>
        <p:spPr>
          <a:xfrm>
            <a:off x="770575" y="3373740"/>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dk2"/>
                </a:solidFill>
                <a:latin typeface="Bodoni Moda ExtraBold"/>
                <a:ea typeface="Bodoni Moda ExtraBold"/>
                <a:cs typeface="Bodoni Moda ExtraBold"/>
                <a:sym typeface="Bodoni Moda ExtraBold"/>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82" name="Google Shape;82;p13"/>
          <p:cNvSpPr txBox="1"/>
          <p:nvPr>
            <p:ph idx="9" type="subTitle"/>
          </p:nvPr>
        </p:nvSpPr>
        <p:spPr>
          <a:xfrm>
            <a:off x="1773964" y="4063350"/>
            <a:ext cx="65994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Font typeface="Bodoni Moda"/>
              <a:buNone/>
              <a:defRPr b="1" sz="2600">
                <a:latin typeface="Bodoni Moda"/>
                <a:ea typeface="Bodoni Moda"/>
                <a:cs typeface="Bodoni Moda"/>
                <a:sym typeface="Bodoni Moda"/>
              </a:defRPr>
            </a:lvl1pPr>
            <a:lvl2pPr lvl="1" rtl="0">
              <a:spcBef>
                <a:spcPts val="0"/>
              </a:spcBef>
              <a:spcAft>
                <a:spcPts val="0"/>
              </a:spcAft>
              <a:buSzPts val="1400"/>
              <a:buFont typeface="Bodoni Moda"/>
              <a:buNone/>
              <a:defRPr b="1">
                <a:latin typeface="Bodoni Moda"/>
                <a:ea typeface="Bodoni Moda"/>
                <a:cs typeface="Bodoni Moda"/>
                <a:sym typeface="Bodoni Moda"/>
              </a:defRPr>
            </a:lvl2pPr>
            <a:lvl3pPr lvl="2" rtl="0">
              <a:spcBef>
                <a:spcPts val="0"/>
              </a:spcBef>
              <a:spcAft>
                <a:spcPts val="0"/>
              </a:spcAft>
              <a:buSzPts val="1400"/>
              <a:buFont typeface="Bodoni Moda"/>
              <a:buNone/>
              <a:defRPr b="1">
                <a:latin typeface="Bodoni Moda"/>
                <a:ea typeface="Bodoni Moda"/>
                <a:cs typeface="Bodoni Moda"/>
                <a:sym typeface="Bodoni Moda"/>
              </a:defRPr>
            </a:lvl3pPr>
            <a:lvl4pPr lvl="3" rtl="0">
              <a:spcBef>
                <a:spcPts val="0"/>
              </a:spcBef>
              <a:spcAft>
                <a:spcPts val="0"/>
              </a:spcAft>
              <a:buSzPts val="1400"/>
              <a:buFont typeface="Bodoni Moda"/>
              <a:buNone/>
              <a:defRPr b="1">
                <a:latin typeface="Bodoni Moda"/>
                <a:ea typeface="Bodoni Moda"/>
                <a:cs typeface="Bodoni Moda"/>
                <a:sym typeface="Bodoni Moda"/>
              </a:defRPr>
            </a:lvl4pPr>
            <a:lvl5pPr lvl="4" rtl="0">
              <a:spcBef>
                <a:spcPts val="0"/>
              </a:spcBef>
              <a:spcAft>
                <a:spcPts val="0"/>
              </a:spcAft>
              <a:buSzPts val="1400"/>
              <a:buFont typeface="Bodoni Moda"/>
              <a:buNone/>
              <a:defRPr b="1">
                <a:latin typeface="Bodoni Moda"/>
                <a:ea typeface="Bodoni Moda"/>
                <a:cs typeface="Bodoni Moda"/>
                <a:sym typeface="Bodoni Moda"/>
              </a:defRPr>
            </a:lvl5pPr>
            <a:lvl6pPr lvl="5" rtl="0">
              <a:spcBef>
                <a:spcPts val="0"/>
              </a:spcBef>
              <a:spcAft>
                <a:spcPts val="0"/>
              </a:spcAft>
              <a:buSzPts val="1400"/>
              <a:buFont typeface="Bodoni Moda"/>
              <a:buNone/>
              <a:defRPr b="1">
                <a:latin typeface="Bodoni Moda"/>
                <a:ea typeface="Bodoni Moda"/>
                <a:cs typeface="Bodoni Moda"/>
                <a:sym typeface="Bodoni Moda"/>
              </a:defRPr>
            </a:lvl6pPr>
            <a:lvl7pPr lvl="6" rtl="0">
              <a:spcBef>
                <a:spcPts val="0"/>
              </a:spcBef>
              <a:spcAft>
                <a:spcPts val="0"/>
              </a:spcAft>
              <a:buSzPts val="1400"/>
              <a:buFont typeface="Bodoni Moda"/>
              <a:buNone/>
              <a:defRPr b="1">
                <a:latin typeface="Bodoni Moda"/>
                <a:ea typeface="Bodoni Moda"/>
                <a:cs typeface="Bodoni Moda"/>
                <a:sym typeface="Bodoni Moda"/>
              </a:defRPr>
            </a:lvl7pPr>
            <a:lvl8pPr lvl="7" rtl="0">
              <a:spcBef>
                <a:spcPts val="0"/>
              </a:spcBef>
              <a:spcAft>
                <a:spcPts val="0"/>
              </a:spcAft>
              <a:buSzPts val="1400"/>
              <a:buFont typeface="Bodoni Moda"/>
              <a:buNone/>
              <a:defRPr b="1">
                <a:latin typeface="Bodoni Moda"/>
                <a:ea typeface="Bodoni Moda"/>
                <a:cs typeface="Bodoni Moda"/>
                <a:sym typeface="Bodoni Moda"/>
              </a:defRPr>
            </a:lvl8pPr>
            <a:lvl9pPr lvl="8" rtl="0">
              <a:spcBef>
                <a:spcPts val="0"/>
              </a:spcBef>
              <a:spcAft>
                <a:spcPts val="0"/>
              </a:spcAft>
              <a:buSzPts val="1400"/>
              <a:buFont typeface="Bodoni Moda"/>
              <a:buNone/>
              <a:defRPr b="1">
                <a:latin typeface="Bodoni Moda"/>
                <a:ea typeface="Bodoni Moda"/>
                <a:cs typeface="Bodoni Moda"/>
                <a:sym typeface="Bodoni Moda"/>
              </a:defRPr>
            </a:lvl9pPr>
          </a:lstStyle>
          <a:p/>
        </p:txBody>
      </p:sp>
      <p:sp>
        <p:nvSpPr>
          <p:cNvPr id="83" name="Google Shape;83;p13"/>
          <p:cNvSpPr txBox="1"/>
          <p:nvPr>
            <p:ph hasCustomPrompt="1" idx="13" type="title"/>
          </p:nvPr>
        </p:nvSpPr>
        <p:spPr>
          <a:xfrm>
            <a:off x="770538" y="4063340"/>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dk2"/>
                </a:solidFill>
                <a:latin typeface="Bodoni Moda ExtraBold"/>
                <a:ea typeface="Bodoni Moda ExtraBold"/>
                <a:cs typeface="Bodoni Moda ExtraBold"/>
                <a:sym typeface="Bodoni Moda ExtraBold"/>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spTree>
      <p:nvGrpSpPr>
        <p:cNvPr id="84" name="Shape 84"/>
        <p:cNvGrpSpPr/>
        <p:nvPr/>
      </p:nvGrpSpPr>
      <p:grpSpPr>
        <a:xfrm>
          <a:off x="0" y="0"/>
          <a:ext cx="0" cy="0"/>
          <a:chOff x="0" y="0"/>
          <a:chExt cx="0" cy="0"/>
        </a:xfrm>
      </p:grpSpPr>
      <p:sp>
        <p:nvSpPr>
          <p:cNvPr id="85" name="Google Shape;85;p14"/>
          <p:cNvSpPr txBox="1"/>
          <p:nvPr>
            <p:ph type="title"/>
          </p:nvPr>
        </p:nvSpPr>
        <p:spPr>
          <a:xfrm>
            <a:off x="713225" y="2178275"/>
            <a:ext cx="6813000" cy="1546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6" name="Google Shape;86;p14"/>
          <p:cNvSpPr txBox="1"/>
          <p:nvPr>
            <p:ph hasCustomPrompt="1" idx="2" type="title"/>
          </p:nvPr>
        </p:nvSpPr>
        <p:spPr>
          <a:xfrm>
            <a:off x="713225" y="1282600"/>
            <a:ext cx="1928100" cy="1014900"/>
          </a:xfrm>
          <a:prstGeom prst="rect">
            <a:avLst/>
          </a:prstGeom>
        </p:spPr>
        <p:txBody>
          <a:bodyPr anchorCtr="0" anchor="ctr" bIns="91425" lIns="91425" spcFirstLastPara="1" rIns="91425" wrap="square" tIns="91425">
            <a:noAutofit/>
          </a:bodyPr>
          <a:lstStyle>
            <a:lvl1pPr lvl="0" rtl="0">
              <a:spcBef>
                <a:spcPts val="0"/>
              </a:spcBef>
              <a:spcAft>
                <a:spcPts val="0"/>
              </a:spcAft>
              <a:buSzPts val="8900"/>
              <a:buNone/>
              <a:defRPr sz="6000">
                <a:solidFill>
                  <a:schemeClr val="dk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87" name="Google Shape;87;p14"/>
          <p:cNvGrpSpPr/>
          <p:nvPr/>
        </p:nvGrpSpPr>
        <p:grpSpPr>
          <a:xfrm>
            <a:off x="4115225" y="3490772"/>
            <a:ext cx="5508969" cy="3256036"/>
            <a:chOff x="4115225" y="3490772"/>
            <a:chExt cx="5508969" cy="3256036"/>
          </a:xfrm>
        </p:grpSpPr>
        <p:sp>
          <p:nvSpPr>
            <p:cNvPr id="88" name="Google Shape;88;p14"/>
            <p:cNvSpPr/>
            <p:nvPr/>
          </p:nvSpPr>
          <p:spPr>
            <a:xfrm rot="6597034">
              <a:off x="5531551" y="3410940"/>
              <a:ext cx="1398849" cy="399393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rot="4187346">
              <a:off x="6809126" y="2840227"/>
              <a:ext cx="1398936" cy="399389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5">
    <p:spTree>
      <p:nvGrpSpPr>
        <p:cNvPr id="90" name="Shape 90"/>
        <p:cNvGrpSpPr/>
        <p:nvPr/>
      </p:nvGrpSpPr>
      <p:grpSpPr>
        <a:xfrm>
          <a:off x="0" y="0"/>
          <a:ext cx="0" cy="0"/>
          <a:chOff x="0" y="0"/>
          <a:chExt cx="0" cy="0"/>
        </a:xfrm>
      </p:grpSpPr>
      <p:sp>
        <p:nvSpPr>
          <p:cNvPr id="91" name="Google Shape;91;p15"/>
          <p:cNvSpPr txBox="1"/>
          <p:nvPr>
            <p:ph type="title"/>
          </p:nvPr>
        </p:nvSpPr>
        <p:spPr>
          <a:xfrm>
            <a:off x="1100150" y="2174225"/>
            <a:ext cx="7330200" cy="1546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4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2" name="Google Shape;92;p15"/>
          <p:cNvSpPr txBox="1"/>
          <p:nvPr>
            <p:ph hasCustomPrompt="1" idx="2" type="title"/>
          </p:nvPr>
        </p:nvSpPr>
        <p:spPr>
          <a:xfrm>
            <a:off x="6502250" y="1275875"/>
            <a:ext cx="1928100" cy="1014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900"/>
              <a:buNone/>
              <a:defRPr sz="6000">
                <a:solidFill>
                  <a:schemeClr val="dk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93" name="Google Shape;93;p15"/>
          <p:cNvGrpSpPr/>
          <p:nvPr/>
        </p:nvGrpSpPr>
        <p:grpSpPr>
          <a:xfrm>
            <a:off x="-2417901" y="488259"/>
            <a:ext cx="4230600" cy="4703119"/>
            <a:chOff x="-2417901" y="488259"/>
            <a:chExt cx="4230600" cy="4703119"/>
          </a:xfrm>
        </p:grpSpPr>
        <p:sp>
          <p:nvSpPr>
            <p:cNvPr id="94" name="Google Shape;94;p15"/>
            <p:cNvSpPr/>
            <p:nvPr/>
          </p:nvSpPr>
          <p:spPr>
            <a:xfrm rot="4160511">
              <a:off x="-1002023" y="-149803"/>
              <a:ext cx="1398843" cy="39938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p:nvPr/>
          </p:nvSpPr>
          <p:spPr>
            <a:xfrm rot="1440519">
              <a:off x="-840456" y="1085740"/>
              <a:ext cx="1398711" cy="3993876"/>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9">
    <p:spTree>
      <p:nvGrpSpPr>
        <p:cNvPr id="96" name="Shape 96"/>
        <p:cNvGrpSpPr/>
        <p:nvPr/>
      </p:nvGrpSpPr>
      <p:grpSpPr>
        <a:xfrm>
          <a:off x="0" y="0"/>
          <a:ext cx="0" cy="0"/>
          <a:chOff x="0" y="0"/>
          <a:chExt cx="0" cy="0"/>
        </a:xfrm>
      </p:grpSpPr>
      <p:sp>
        <p:nvSpPr>
          <p:cNvPr id="97" name="Google Shape;97;p16"/>
          <p:cNvSpPr txBox="1"/>
          <p:nvPr>
            <p:ph type="title"/>
          </p:nvPr>
        </p:nvSpPr>
        <p:spPr>
          <a:xfrm>
            <a:off x="1796400" y="2477050"/>
            <a:ext cx="5551200" cy="82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8" name="Google Shape;98;p16"/>
          <p:cNvSpPr txBox="1"/>
          <p:nvPr>
            <p:ph hasCustomPrompt="1" idx="2" type="title"/>
          </p:nvPr>
        </p:nvSpPr>
        <p:spPr>
          <a:xfrm>
            <a:off x="3276900" y="1587272"/>
            <a:ext cx="2590200" cy="1014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900"/>
              <a:buNone/>
              <a:defRPr sz="6000">
                <a:solidFill>
                  <a:schemeClr val="dk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99" name="Google Shape;99;p16"/>
          <p:cNvGrpSpPr/>
          <p:nvPr/>
        </p:nvGrpSpPr>
        <p:grpSpPr>
          <a:xfrm>
            <a:off x="-15382" y="-2099915"/>
            <a:ext cx="3324600" cy="4120200"/>
            <a:chOff x="-15382" y="-2099915"/>
            <a:chExt cx="3324600" cy="4120200"/>
          </a:xfrm>
        </p:grpSpPr>
        <p:sp>
          <p:nvSpPr>
            <p:cNvPr id="100" name="Google Shape;100;p16"/>
            <p:cNvSpPr/>
            <p:nvPr/>
          </p:nvSpPr>
          <p:spPr>
            <a:xfrm rot="-8850993">
              <a:off x="947549" y="-2036681"/>
              <a:ext cx="1398737" cy="399373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p:nvPr/>
          </p:nvSpPr>
          <p:spPr>
            <a:xfrm>
              <a:off x="1684036" y="2415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12">
    <p:spTree>
      <p:nvGrpSpPr>
        <p:cNvPr id="102" name="Shape 102"/>
        <p:cNvGrpSpPr/>
        <p:nvPr/>
      </p:nvGrpSpPr>
      <p:grpSpPr>
        <a:xfrm>
          <a:off x="0" y="0"/>
          <a:ext cx="0" cy="0"/>
          <a:chOff x="0" y="0"/>
          <a:chExt cx="0" cy="0"/>
        </a:xfrm>
      </p:grpSpPr>
      <p:sp>
        <p:nvSpPr>
          <p:cNvPr id="103" name="Google Shape;103;p17"/>
          <p:cNvSpPr txBox="1"/>
          <p:nvPr>
            <p:ph type="title"/>
          </p:nvPr>
        </p:nvSpPr>
        <p:spPr>
          <a:xfrm>
            <a:off x="713650" y="2479900"/>
            <a:ext cx="5551200" cy="829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4" name="Google Shape;104;p17"/>
          <p:cNvSpPr txBox="1"/>
          <p:nvPr>
            <p:ph hasCustomPrompt="1" idx="2" type="title"/>
          </p:nvPr>
        </p:nvSpPr>
        <p:spPr>
          <a:xfrm>
            <a:off x="713650" y="1586747"/>
            <a:ext cx="2590200" cy="1014900"/>
          </a:xfrm>
          <a:prstGeom prst="rect">
            <a:avLst/>
          </a:prstGeom>
        </p:spPr>
        <p:txBody>
          <a:bodyPr anchorCtr="0" anchor="ctr" bIns="91425" lIns="91425" spcFirstLastPara="1" rIns="91425" wrap="square" tIns="91425">
            <a:noAutofit/>
          </a:bodyPr>
          <a:lstStyle>
            <a:lvl1pPr lvl="0" rtl="0">
              <a:spcBef>
                <a:spcPts val="0"/>
              </a:spcBef>
              <a:spcAft>
                <a:spcPts val="0"/>
              </a:spcAft>
              <a:buSzPts val="8900"/>
              <a:buNone/>
              <a:defRPr sz="6000">
                <a:solidFill>
                  <a:schemeClr val="dk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105" name="Shape 105"/>
        <p:cNvGrpSpPr/>
        <p:nvPr/>
      </p:nvGrpSpPr>
      <p:grpSpPr>
        <a:xfrm>
          <a:off x="0" y="0"/>
          <a:ext cx="0" cy="0"/>
          <a:chOff x="0" y="0"/>
          <a:chExt cx="0" cy="0"/>
        </a:xfrm>
      </p:grpSpPr>
      <p:sp>
        <p:nvSpPr>
          <p:cNvPr id="106" name="Google Shape;106;p18"/>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07" name="Google Shape;107;p18"/>
          <p:cNvSpPr txBox="1"/>
          <p:nvPr>
            <p:ph idx="1" type="subTitle"/>
          </p:nvPr>
        </p:nvSpPr>
        <p:spPr>
          <a:xfrm>
            <a:off x="3869350" y="1704175"/>
            <a:ext cx="4560900" cy="1968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
    <p:spTree>
      <p:nvGrpSpPr>
        <p:cNvPr id="108" name="Shape 108"/>
        <p:cNvGrpSpPr/>
        <p:nvPr/>
      </p:nvGrpSpPr>
      <p:grpSpPr>
        <a:xfrm>
          <a:off x="0" y="0"/>
          <a:ext cx="0" cy="0"/>
          <a:chOff x="0" y="0"/>
          <a:chExt cx="0" cy="0"/>
        </a:xfrm>
      </p:grpSpPr>
      <p:sp>
        <p:nvSpPr>
          <p:cNvPr id="109" name="Google Shape;109;p19"/>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10" name="Google Shape;110;p19"/>
          <p:cNvSpPr txBox="1"/>
          <p:nvPr>
            <p:ph idx="1" type="subTitle"/>
          </p:nvPr>
        </p:nvSpPr>
        <p:spPr>
          <a:xfrm>
            <a:off x="713653" y="2115700"/>
            <a:ext cx="5571600" cy="1930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Font typeface="Epilogue"/>
              <a:buAutoNum type="arabicPeriod"/>
              <a:defRPr sz="1500">
                <a:latin typeface="Epilogue"/>
                <a:ea typeface="Epilogue"/>
                <a:cs typeface="Epilogue"/>
                <a:sym typeface="Epilogue"/>
              </a:defRPr>
            </a:lvl1pPr>
            <a:lvl2pPr lvl="1" rtl="0">
              <a:spcBef>
                <a:spcPts val="0"/>
              </a:spcBef>
              <a:spcAft>
                <a:spcPts val="0"/>
              </a:spcAft>
              <a:buSzPts val="1400"/>
              <a:buAutoNum type="alphaLcPeriod"/>
              <a:defRPr/>
            </a:lvl2pPr>
            <a:lvl3pPr lvl="2" rtl="0">
              <a:spcBef>
                <a:spcPts val="0"/>
              </a:spcBef>
              <a:spcAft>
                <a:spcPts val="0"/>
              </a:spcAft>
              <a:buSzPts val="1400"/>
              <a:buAutoNum type="romanLcPeriod"/>
              <a:defRPr/>
            </a:lvl3pPr>
            <a:lvl4pPr lvl="3" rtl="0">
              <a:spcBef>
                <a:spcPts val="0"/>
              </a:spcBef>
              <a:spcAft>
                <a:spcPts val="0"/>
              </a:spcAft>
              <a:buSzPts val="1400"/>
              <a:buAutoNum type="arabicPeriod"/>
              <a:defRPr/>
            </a:lvl4pPr>
            <a:lvl5pPr lvl="4" rtl="0">
              <a:spcBef>
                <a:spcPts val="0"/>
              </a:spcBef>
              <a:spcAft>
                <a:spcPts val="0"/>
              </a:spcAft>
              <a:buSzPts val="1400"/>
              <a:buAutoNum type="alphaLcPeriod"/>
              <a:defRPr/>
            </a:lvl5pPr>
            <a:lvl6pPr lvl="5" rtl="0">
              <a:spcBef>
                <a:spcPts val="0"/>
              </a:spcBef>
              <a:spcAft>
                <a:spcPts val="0"/>
              </a:spcAft>
              <a:buSzPts val="1400"/>
              <a:buAutoNum type="romanLcPeriod"/>
              <a:defRPr/>
            </a:lvl6pPr>
            <a:lvl7pPr lvl="6" rtl="0">
              <a:spcBef>
                <a:spcPts val="0"/>
              </a:spcBef>
              <a:spcAft>
                <a:spcPts val="0"/>
              </a:spcAft>
              <a:buSzPts val="1400"/>
              <a:buAutoNum type="arabicPeriod"/>
              <a:defRPr/>
            </a:lvl7pPr>
            <a:lvl8pPr lvl="7" rtl="0">
              <a:spcBef>
                <a:spcPts val="0"/>
              </a:spcBef>
              <a:spcAft>
                <a:spcPts val="0"/>
              </a:spcAft>
              <a:buSzPts val="1400"/>
              <a:buAutoNum type="alphaLcPeriod"/>
              <a:defRPr/>
            </a:lvl8pPr>
            <a:lvl9pPr lvl="8" rtl="0">
              <a:spcBef>
                <a:spcPts val="0"/>
              </a:spcBef>
              <a:spcAft>
                <a:spcPts val="0"/>
              </a:spcAft>
              <a:buSzPts val="1400"/>
              <a:buAutoNum type="romanLcPeriod"/>
              <a:defRPr/>
            </a:lvl9pPr>
          </a:lstStyle>
          <a:p/>
        </p:txBody>
      </p:sp>
      <p:sp>
        <p:nvSpPr>
          <p:cNvPr id="111" name="Google Shape;111;p19"/>
          <p:cNvSpPr/>
          <p:nvPr/>
        </p:nvSpPr>
        <p:spPr>
          <a:xfrm rot="799075">
            <a:off x="-897665" y="-891181"/>
            <a:ext cx="1398716" cy="39939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
    <p:spTree>
      <p:nvGrpSpPr>
        <p:cNvPr id="112" name="Shape 112"/>
        <p:cNvGrpSpPr/>
        <p:nvPr/>
      </p:nvGrpSpPr>
      <p:grpSpPr>
        <a:xfrm>
          <a:off x="0" y="0"/>
          <a:ext cx="0" cy="0"/>
          <a:chOff x="0" y="0"/>
          <a:chExt cx="0" cy="0"/>
        </a:xfrm>
      </p:grpSpPr>
      <p:sp>
        <p:nvSpPr>
          <p:cNvPr id="113" name="Google Shape;113;p20"/>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14" name="Google Shape;114;p20"/>
          <p:cNvSpPr txBox="1"/>
          <p:nvPr>
            <p:ph idx="1" type="subTitle"/>
          </p:nvPr>
        </p:nvSpPr>
        <p:spPr>
          <a:xfrm>
            <a:off x="1211550" y="2114075"/>
            <a:ext cx="6720900" cy="19683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15" name="Google Shape;115;p20"/>
          <p:cNvGrpSpPr/>
          <p:nvPr/>
        </p:nvGrpSpPr>
        <p:grpSpPr>
          <a:xfrm>
            <a:off x="-2706991" y="77910"/>
            <a:ext cx="3964200" cy="5069984"/>
            <a:chOff x="-2706991" y="77910"/>
            <a:chExt cx="3964200" cy="5069984"/>
          </a:xfrm>
        </p:grpSpPr>
        <p:sp>
          <p:nvSpPr>
            <p:cNvPr id="116" name="Google Shape;116;p20"/>
            <p:cNvSpPr/>
            <p:nvPr/>
          </p:nvSpPr>
          <p:spPr>
            <a:xfrm rot="7787296">
              <a:off x="-1424318" y="-103685"/>
              <a:ext cx="1398854" cy="3993791"/>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rot="1727808">
              <a:off x="-1062534" y="1064013"/>
              <a:ext cx="1398782" cy="399386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20"/>
          <p:cNvGrpSpPr/>
          <p:nvPr/>
        </p:nvGrpSpPr>
        <p:grpSpPr>
          <a:xfrm>
            <a:off x="5934299" y="3936409"/>
            <a:ext cx="4230600" cy="2717700"/>
            <a:chOff x="5934299" y="3936409"/>
            <a:chExt cx="4230600" cy="2717700"/>
          </a:xfrm>
        </p:grpSpPr>
        <p:sp>
          <p:nvSpPr>
            <p:cNvPr id="119" name="Google Shape;119;p20"/>
            <p:cNvSpPr/>
            <p:nvPr/>
          </p:nvSpPr>
          <p:spPr>
            <a:xfrm rot="4160511">
              <a:off x="7350177" y="3298347"/>
              <a:ext cx="1398843" cy="39938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a:off x="8034961" y="40823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3"/>
          <p:cNvSpPr txBox="1"/>
          <p:nvPr>
            <p:ph type="title"/>
          </p:nvPr>
        </p:nvSpPr>
        <p:spPr>
          <a:xfrm>
            <a:off x="726900" y="2176200"/>
            <a:ext cx="7690200" cy="15465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47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hasCustomPrompt="1" idx="2" type="title"/>
          </p:nvPr>
        </p:nvSpPr>
        <p:spPr>
          <a:xfrm>
            <a:off x="3276900" y="1281247"/>
            <a:ext cx="2590200" cy="1014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900"/>
              <a:buNone/>
              <a:defRPr sz="6000">
                <a:solidFill>
                  <a:schemeClr val="dk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22" name="Google Shape;22;p3"/>
          <p:cNvGrpSpPr/>
          <p:nvPr/>
        </p:nvGrpSpPr>
        <p:grpSpPr>
          <a:xfrm>
            <a:off x="7121636" y="2829479"/>
            <a:ext cx="4179000" cy="4264317"/>
            <a:chOff x="7121636" y="2829479"/>
            <a:chExt cx="4179000" cy="4264317"/>
          </a:xfrm>
        </p:grpSpPr>
        <p:sp>
          <p:nvSpPr>
            <p:cNvPr id="23" name="Google Shape;23;p3"/>
            <p:cNvSpPr/>
            <p:nvPr/>
          </p:nvSpPr>
          <p:spPr>
            <a:xfrm rot="3698908">
              <a:off x="8511801" y="2396378"/>
              <a:ext cx="1398670" cy="399400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2452152">
              <a:off x="8436574" y="3129103"/>
              <a:ext cx="1398826" cy="399398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121" name="Shape 121"/>
        <p:cNvGrpSpPr/>
        <p:nvPr/>
      </p:nvGrpSpPr>
      <p:grpSpPr>
        <a:xfrm>
          <a:off x="0" y="0"/>
          <a:ext cx="0" cy="0"/>
          <a:chOff x="0" y="0"/>
          <a:chExt cx="0" cy="0"/>
        </a:xfrm>
      </p:grpSpPr>
      <p:sp>
        <p:nvSpPr>
          <p:cNvPr id="122" name="Google Shape;122;p21"/>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23" name="Google Shape;123;p21"/>
          <p:cNvSpPr txBox="1"/>
          <p:nvPr>
            <p:ph idx="1" type="subTitle"/>
          </p:nvPr>
        </p:nvSpPr>
        <p:spPr>
          <a:xfrm>
            <a:off x="1417350" y="2114075"/>
            <a:ext cx="6309300" cy="1309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4" name="Google Shape;124;p21"/>
          <p:cNvSpPr/>
          <p:nvPr/>
        </p:nvSpPr>
        <p:spPr>
          <a:xfrm rot="799075">
            <a:off x="-801865" y="1493794"/>
            <a:ext cx="1398716" cy="39939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21"/>
          <p:cNvGrpSpPr/>
          <p:nvPr/>
        </p:nvGrpSpPr>
        <p:grpSpPr>
          <a:xfrm>
            <a:off x="7993935" y="-871134"/>
            <a:ext cx="3036000" cy="4751178"/>
            <a:chOff x="7993935" y="-871134"/>
            <a:chExt cx="3036000" cy="4751178"/>
          </a:xfrm>
        </p:grpSpPr>
        <p:sp>
          <p:nvSpPr>
            <p:cNvPr id="126" name="Google Shape;126;p21"/>
            <p:cNvSpPr/>
            <p:nvPr/>
          </p:nvSpPr>
          <p:spPr>
            <a:xfrm rot="1325201">
              <a:off x="8875651" y="-230318"/>
              <a:ext cx="1398637" cy="39940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p:nvPr/>
          </p:nvSpPr>
          <p:spPr>
            <a:xfrm rot="-1593903">
              <a:off x="8812605" y="-768933"/>
              <a:ext cx="1398661" cy="3993796"/>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0">
    <p:spTree>
      <p:nvGrpSpPr>
        <p:cNvPr id="128" name="Shape 128"/>
        <p:cNvGrpSpPr/>
        <p:nvPr/>
      </p:nvGrpSpPr>
      <p:grpSpPr>
        <a:xfrm>
          <a:off x="0" y="0"/>
          <a:ext cx="0" cy="0"/>
          <a:chOff x="0" y="0"/>
          <a:chExt cx="0" cy="0"/>
        </a:xfrm>
      </p:grpSpPr>
      <p:sp>
        <p:nvSpPr>
          <p:cNvPr id="129" name="Google Shape;129;p22"/>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30" name="Google Shape;130;p22"/>
          <p:cNvSpPr txBox="1"/>
          <p:nvPr>
            <p:ph idx="1" type="subTitle"/>
          </p:nvPr>
        </p:nvSpPr>
        <p:spPr>
          <a:xfrm>
            <a:off x="713225" y="1781225"/>
            <a:ext cx="5447400" cy="2360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1" name="Google Shape;131;p22"/>
          <p:cNvSpPr/>
          <p:nvPr/>
        </p:nvSpPr>
        <p:spPr>
          <a:xfrm rot="1505200">
            <a:off x="-1052879" y="-739009"/>
            <a:ext cx="1398858" cy="399377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1">
    <p:spTree>
      <p:nvGrpSpPr>
        <p:cNvPr id="132" name="Shape 132"/>
        <p:cNvGrpSpPr/>
        <p:nvPr/>
      </p:nvGrpSpPr>
      <p:grpSpPr>
        <a:xfrm>
          <a:off x="0" y="0"/>
          <a:ext cx="0" cy="0"/>
          <a:chOff x="0" y="0"/>
          <a:chExt cx="0" cy="0"/>
        </a:xfrm>
      </p:grpSpPr>
      <p:sp>
        <p:nvSpPr>
          <p:cNvPr id="133" name="Google Shape;133;p23"/>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34" name="Google Shape;134;p23"/>
          <p:cNvSpPr txBox="1"/>
          <p:nvPr>
            <p:ph idx="1" type="subTitle"/>
          </p:nvPr>
        </p:nvSpPr>
        <p:spPr>
          <a:xfrm>
            <a:off x="713225" y="1781225"/>
            <a:ext cx="7716600" cy="20346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Font typeface="Epilogue"/>
              <a:buAutoNum type="arabicPeriod"/>
              <a:defRPr sz="1500">
                <a:latin typeface="Epilogue"/>
                <a:ea typeface="Epilogue"/>
                <a:cs typeface="Epilogue"/>
                <a:sym typeface="Epilogue"/>
              </a:defRPr>
            </a:lvl1pPr>
            <a:lvl2pPr lvl="1" rtl="0">
              <a:spcBef>
                <a:spcPts val="0"/>
              </a:spcBef>
              <a:spcAft>
                <a:spcPts val="0"/>
              </a:spcAft>
              <a:buSzPts val="1400"/>
              <a:buAutoNum type="alphaLcPeriod"/>
              <a:defRPr/>
            </a:lvl2pPr>
            <a:lvl3pPr lvl="2" rtl="0">
              <a:spcBef>
                <a:spcPts val="0"/>
              </a:spcBef>
              <a:spcAft>
                <a:spcPts val="0"/>
              </a:spcAft>
              <a:buSzPts val="1400"/>
              <a:buAutoNum type="romanLcPeriod"/>
              <a:defRPr/>
            </a:lvl3pPr>
            <a:lvl4pPr lvl="3" rtl="0">
              <a:spcBef>
                <a:spcPts val="0"/>
              </a:spcBef>
              <a:spcAft>
                <a:spcPts val="0"/>
              </a:spcAft>
              <a:buSzPts val="1400"/>
              <a:buAutoNum type="arabicPeriod"/>
              <a:defRPr/>
            </a:lvl4pPr>
            <a:lvl5pPr lvl="4" rtl="0">
              <a:spcBef>
                <a:spcPts val="0"/>
              </a:spcBef>
              <a:spcAft>
                <a:spcPts val="0"/>
              </a:spcAft>
              <a:buSzPts val="1400"/>
              <a:buAutoNum type="alphaLcPeriod"/>
              <a:defRPr/>
            </a:lvl5pPr>
            <a:lvl6pPr lvl="5" rtl="0">
              <a:spcBef>
                <a:spcPts val="0"/>
              </a:spcBef>
              <a:spcAft>
                <a:spcPts val="0"/>
              </a:spcAft>
              <a:buSzPts val="1400"/>
              <a:buAutoNum type="romanLcPeriod"/>
              <a:defRPr/>
            </a:lvl6pPr>
            <a:lvl7pPr lvl="6" rtl="0">
              <a:spcBef>
                <a:spcPts val="0"/>
              </a:spcBef>
              <a:spcAft>
                <a:spcPts val="0"/>
              </a:spcAft>
              <a:buSzPts val="1400"/>
              <a:buAutoNum type="arabicPeriod"/>
              <a:defRPr/>
            </a:lvl7pPr>
            <a:lvl8pPr lvl="7" rtl="0">
              <a:spcBef>
                <a:spcPts val="0"/>
              </a:spcBef>
              <a:spcAft>
                <a:spcPts val="0"/>
              </a:spcAft>
              <a:buSzPts val="1400"/>
              <a:buAutoNum type="alphaLcPeriod"/>
              <a:defRPr/>
            </a:lvl8pPr>
            <a:lvl9pPr lvl="8" rtl="0">
              <a:spcBef>
                <a:spcPts val="0"/>
              </a:spcBef>
              <a:spcAft>
                <a:spcPts val="0"/>
              </a:spcAft>
              <a:buSzPts val="1400"/>
              <a:buAutoNum type="romanLcPeriod"/>
              <a:defRPr/>
            </a:lvl9pPr>
          </a:lstStyle>
          <a:p/>
        </p:txBody>
      </p:sp>
      <p:sp>
        <p:nvSpPr>
          <p:cNvPr id="135" name="Google Shape;135;p23"/>
          <p:cNvSpPr/>
          <p:nvPr/>
        </p:nvSpPr>
        <p:spPr>
          <a:xfrm rot="-1322597">
            <a:off x="-1311349" y="302214"/>
            <a:ext cx="1398855" cy="3993896"/>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3">
    <p:spTree>
      <p:nvGrpSpPr>
        <p:cNvPr id="136" name="Shape 136"/>
        <p:cNvGrpSpPr/>
        <p:nvPr/>
      </p:nvGrpSpPr>
      <p:grpSpPr>
        <a:xfrm>
          <a:off x="0" y="0"/>
          <a:ext cx="0" cy="0"/>
          <a:chOff x="0" y="0"/>
          <a:chExt cx="0" cy="0"/>
        </a:xfrm>
      </p:grpSpPr>
      <p:sp>
        <p:nvSpPr>
          <p:cNvPr id="137" name="Google Shape;137;p24"/>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38" name="Google Shape;138;p24"/>
          <p:cNvSpPr txBox="1"/>
          <p:nvPr>
            <p:ph idx="1" type="subTitle"/>
          </p:nvPr>
        </p:nvSpPr>
        <p:spPr>
          <a:xfrm>
            <a:off x="713225" y="1628825"/>
            <a:ext cx="7133100" cy="2360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Char char="-"/>
              <a:defRPr sz="1500">
                <a:latin typeface="Epilogue"/>
                <a:ea typeface="Epilogue"/>
                <a:cs typeface="Epilogue"/>
                <a:sym typeface="Epilogu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grpSp>
        <p:nvGrpSpPr>
          <p:cNvPr id="139" name="Google Shape;139;p24"/>
          <p:cNvGrpSpPr/>
          <p:nvPr/>
        </p:nvGrpSpPr>
        <p:grpSpPr>
          <a:xfrm>
            <a:off x="-1205551" y="-1933389"/>
            <a:ext cx="3813300" cy="3813000"/>
            <a:chOff x="-1205551" y="-1933389"/>
            <a:chExt cx="3813300" cy="3813000"/>
          </a:xfrm>
        </p:grpSpPr>
        <p:sp>
          <p:nvSpPr>
            <p:cNvPr id="140" name="Google Shape;140;p24"/>
            <p:cNvSpPr/>
            <p:nvPr/>
          </p:nvSpPr>
          <p:spPr>
            <a:xfrm rot="2699479">
              <a:off x="1593" y="-2023688"/>
              <a:ext cx="1399011"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4"/>
            <p:cNvSpPr/>
            <p:nvPr/>
          </p:nvSpPr>
          <p:spPr>
            <a:xfrm>
              <a:off x="-77139" y="8380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16">
    <p:spTree>
      <p:nvGrpSpPr>
        <p:cNvPr id="142" name="Shape 142"/>
        <p:cNvGrpSpPr/>
        <p:nvPr/>
      </p:nvGrpSpPr>
      <p:grpSpPr>
        <a:xfrm>
          <a:off x="0" y="0"/>
          <a:ext cx="0" cy="0"/>
          <a:chOff x="0" y="0"/>
          <a:chExt cx="0" cy="0"/>
        </a:xfrm>
      </p:grpSpPr>
      <p:sp>
        <p:nvSpPr>
          <p:cNvPr id="143" name="Google Shape;143;p25"/>
          <p:cNvSpPr txBox="1"/>
          <p:nvPr>
            <p:ph idx="1" type="body"/>
          </p:nvPr>
        </p:nvSpPr>
        <p:spPr>
          <a:xfrm>
            <a:off x="713650" y="1152475"/>
            <a:ext cx="7716600" cy="1293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78909C"/>
              </a:buClr>
              <a:buSzPts val="1400"/>
              <a:buFont typeface="DM Sans"/>
              <a:buChar char="●"/>
              <a:defRPr/>
            </a:lvl1pPr>
            <a:lvl2pPr indent="-317500" lvl="1" marL="914400" rtl="0">
              <a:spcBef>
                <a:spcPts val="0"/>
              </a:spcBef>
              <a:spcAft>
                <a:spcPts val="0"/>
              </a:spcAft>
              <a:buClr>
                <a:srgbClr val="3E4344"/>
              </a:buClr>
              <a:buSzPts val="1400"/>
              <a:buFont typeface="DM Sans"/>
              <a:buChar char="○"/>
              <a:defRPr/>
            </a:lvl2pPr>
            <a:lvl3pPr indent="-317500" lvl="2" marL="1371600" rtl="0">
              <a:spcBef>
                <a:spcPts val="0"/>
              </a:spcBef>
              <a:spcAft>
                <a:spcPts val="0"/>
              </a:spcAft>
              <a:buClr>
                <a:srgbClr val="3E4344"/>
              </a:buClr>
              <a:buSzPts val="1400"/>
              <a:buFont typeface="DM Sans"/>
              <a:buChar char="■"/>
              <a:defRPr/>
            </a:lvl3pPr>
            <a:lvl4pPr indent="-317500" lvl="3" marL="1828800" rtl="0">
              <a:spcBef>
                <a:spcPts val="0"/>
              </a:spcBef>
              <a:spcAft>
                <a:spcPts val="0"/>
              </a:spcAft>
              <a:buClr>
                <a:srgbClr val="3E4344"/>
              </a:buClr>
              <a:buSzPts val="1400"/>
              <a:buFont typeface="DM Sans"/>
              <a:buChar char="●"/>
              <a:defRPr/>
            </a:lvl4pPr>
            <a:lvl5pPr indent="-317500" lvl="4" marL="2286000" rtl="0">
              <a:spcBef>
                <a:spcPts val="0"/>
              </a:spcBef>
              <a:spcAft>
                <a:spcPts val="0"/>
              </a:spcAft>
              <a:buClr>
                <a:srgbClr val="3E4344"/>
              </a:buClr>
              <a:buSzPts val="1400"/>
              <a:buFont typeface="DM Sans"/>
              <a:buChar char="○"/>
              <a:defRPr/>
            </a:lvl5pPr>
            <a:lvl6pPr indent="-317500" lvl="5" marL="2743200" rtl="0">
              <a:spcBef>
                <a:spcPts val="0"/>
              </a:spcBef>
              <a:spcAft>
                <a:spcPts val="0"/>
              </a:spcAft>
              <a:buClr>
                <a:srgbClr val="3E4344"/>
              </a:buClr>
              <a:buSzPts val="1400"/>
              <a:buFont typeface="DM Sans"/>
              <a:buChar char="■"/>
              <a:defRPr/>
            </a:lvl6pPr>
            <a:lvl7pPr indent="-317500" lvl="6" marL="3200400" rtl="0">
              <a:spcBef>
                <a:spcPts val="0"/>
              </a:spcBef>
              <a:spcAft>
                <a:spcPts val="0"/>
              </a:spcAft>
              <a:buClr>
                <a:srgbClr val="3E4344"/>
              </a:buClr>
              <a:buSzPts val="1400"/>
              <a:buFont typeface="DM Sans"/>
              <a:buChar char="●"/>
              <a:defRPr/>
            </a:lvl7pPr>
            <a:lvl8pPr indent="-317500" lvl="7" marL="3657600" rtl="0">
              <a:spcBef>
                <a:spcPts val="0"/>
              </a:spcBef>
              <a:spcAft>
                <a:spcPts val="0"/>
              </a:spcAft>
              <a:buClr>
                <a:srgbClr val="3E4344"/>
              </a:buClr>
              <a:buSzPts val="1400"/>
              <a:buFont typeface="DM Sans"/>
              <a:buChar char="○"/>
              <a:defRPr/>
            </a:lvl8pPr>
            <a:lvl9pPr indent="-317500" lvl="8" marL="4114800" rtl="0">
              <a:spcBef>
                <a:spcPts val="0"/>
              </a:spcBef>
              <a:spcAft>
                <a:spcPts val="0"/>
              </a:spcAft>
              <a:buClr>
                <a:srgbClr val="3E4344"/>
              </a:buClr>
              <a:buSzPts val="1400"/>
              <a:buFont typeface="DM Sans"/>
              <a:buChar char="■"/>
              <a:defRPr/>
            </a:lvl9pPr>
          </a:lstStyle>
          <a:p/>
        </p:txBody>
      </p:sp>
      <p:sp>
        <p:nvSpPr>
          <p:cNvPr id="144" name="Google Shape;144;p25"/>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7">
    <p:spTree>
      <p:nvGrpSpPr>
        <p:cNvPr id="145" name="Shape 145"/>
        <p:cNvGrpSpPr/>
        <p:nvPr/>
      </p:nvGrpSpPr>
      <p:grpSpPr>
        <a:xfrm>
          <a:off x="0" y="0"/>
          <a:ext cx="0" cy="0"/>
          <a:chOff x="0" y="0"/>
          <a:chExt cx="0" cy="0"/>
        </a:xfrm>
      </p:grpSpPr>
      <p:sp>
        <p:nvSpPr>
          <p:cNvPr id="146" name="Google Shape;146;p26"/>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47" name="Google Shape;147;p26"/>
          <p:cNvSpPr txBox="1"/>
          <p:nvPr>
            <p:ph idx="1" type="subTitle"/>
          </p:nvPr>
        </p:nvSpPr>
        <p:spPr>
          <a:xfrm>
            <a:off x="713225" y="1501700"/>
            <a:ext cx="7716600" cy="626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8" name="Google Shape;148;p26"/>
          <p:cNvSpPr txBox="1"/>
          <p:nvPr>
            <p:ph idx="2" type="subTitle"/>
          </p:nvPr>
        </p:nvSpPr>
        <p:spPr>
          <a:xfrm>
            <a:off x="713650" y="2284375"/>
            <a:ext cx="7716600" cy="929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9" name="Google Shape;149;p26"/>
          <p:cNvSpPr txBox="1"/>
          <p:nvPr>
            <p:ph idx="3" type="subTitle"/>
          </p:nvPr>
        </p:nvSpPr>
        <p:spPr>
          <a:xfrm>
            <a:off x="713225" y="3369450"/>
            <a:ext cx="7716600" cy="929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50" name="Google Shape;150;p26"/>
          <p:cNvGrpSpPr/>
          <p:nvPr/>
        </p:nvGrpSpPr>
        <p:grpSpPr>
          <a:xfrm>
            <a:off x="4334281" y="4128183"/>
            <a:ext cx="4096500" cy="3385500"/>
            <a:chOff x="5334606" y="2915833"/>
            <a:chExt cx="4096500" cy="3385500"/>
          </a:xfrm>
        </p:grpSpPr>
        <p:sp>
          <p:nvSpPr>
            <p:cNvPr id="151" name="Google Shape;151;p26"/>
            <p:cNvSpPr/>
            <p:nvPr/>
          </p:nvSpPr>
          <p:spPr>
            <a:xfrm rot="7429993">
              <a:off x="6683474" y="2611615"/>
              <a:ext cx="1398764" cy="399393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6"/>
            <p:cNvSpPr/>
            <p:nvPr/>
          </p:nvSpPr>
          <p:spPr>
            <a:xfrm>
              <a:off x="6473086" y="32239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4">
    <p:spTree>
      <p:nvGrpSpPr>
        <p:cNvPr id="153" name="Shape 153"/>
        <p:cNvGrpSpPr/>
        <p:nvPr/>
      </p:nvGrpSpPr>
      <p:grpSpPr>
        <a:xfrm>
          <a:off x="0" y="0"/>
          <a:ext cx="0" cy="0"/>
          <a:chOff x="0" y="0"/>
          <a:chExt cx="0" cy="0"/>
        </a:xfrm>
      </p:grpSpPr>
      <p:sp>
        <p:nvSpPr>
          <p:cNvPr id="154" name="Google Shape;154;p27"/>
          <p:cNvSpPr txBox="1"/>
          <p:nvPr>
            <p:ph type="title"/>
          </p:nvPr>
        </p:nvSpPr>
        <p:spPr>
          <a:xfrm>
            <a:off x="2388000" y="562025"/>
            <a:ext cx="4368000" cy="109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Font typeface="Epilogue"/>
              <a:buNone/>
              <a:defRPr sz="7200"/>
            </a:lvl1pPr>
            <a:lvl2pPr lvl="1" rtl="0">
              <a:spcBef>
                <a:spcPts val="0"/>
              </a:spcBef>
              <a:spcAft>
                <a:spcPts val="0"/>
              </a:spcAft>
              <a:buSzPts val="3600"/>
              <a:buFont typeface="Epilogue"/>
              <a:buNone/>
              <a:defRPr>
                <a:latin typeface="Epilogue"/>
                <a:ea typeface="Epilogue"/>
                <a:cs typeface="Epilogue"/>
                <a:sym typeface="Epilogue"/>
              </a:defRPr>
            </a:lvl2pPr>
            <a:lvl3pPr lvl="2" rtl="0">
              <a:spcBef>
                <a:spcPts val="0"/>
              </a:spcBef>
              <a:spcAft>
                <a:spcPts val="0"/>
              </a:spcAft>
              <a:buSzPts val="3600"/>
              <a:buFont typeface="Epilogue"/>
              <a:buNone/>
              <a:defRPr>
                <a:latin typeface="Epilogue"/>
                <a:ea typeface="Epilogue"/>
                <a:cs typeface="Epilogue"/>
                <a:sym typeface="Epilogue"/>
              </a:defRPr>
            </a:lvl3pPr>
            <a:lvl4pPr lvl="3" rtl="0">
              <a:spcBef>
                <a:spcPts val="0"/>
              </a:spcBef>
              <a:spcAft>
                <a:spcPts val="0"/>
              </a:spcAft>
              <a:buSzPts val="3600"/>
              <a:buFont typeface="Epilogue"/>
              <a:buNone/>
              <a:defRPr>
                <a:latin typeface="Epilogue"/>
                <a:ea typeface="Epilogue"/>
                <a:cs typeface="Epilogue"/>
                <a:sym typeface="Epilogue"/>
              </a:defRPr>
            </a:lvl4pPr>
            <a:lvl5pPr lvl="4" rtl="0">
              <a:spcBef>
                <a:spcPts val="0"/>
              </a:spcBef>
              <a:spcAft>
                <a:spcPts val="0"/>
              </a:spcAft>
              <a:buSzPts val="3600"/>
              <a:buFont typeface="Epilogue"/>
              <a:buNone/>
              <a:defRPr>
                <a:latin typeface="Epilogue"/>
                <a:ea typeface="Epilogue"/>
                <a:cs typeface="Epilogue"/>
                <a:sym typeface="Epilogue"/>
              </a:defRPr>
            </a:lvl5pPr>
            <a:lvl6pPr lvl="5" rtl="0">
              <a:spcBef>
                <a:spcPts val="0"/>
              </a:spcBef>
              <a:spcAft>
                <a:spcPts val="0"/>
              </a:spcAft>
              <a:buSzPts val="3600"/>
              <a:buFont typeface="Epilogue"/>
              <a:buNone/>
              <a:defRPr>
                <a:latin typeface="Epilogue"/>
                <a:ea typeface="Epilogue"/>
                <a:cs typeface="Epilogue"/>
                <a:sym typeface="Epilogue"/>
              </a:defRPr>
            </a:lvl6pPr>
            <a:lvl7pPr lvl="6" rtl="0">
              <a:spcBef>
                <a:spcPts val="0"/>
              </a:spcBef>
              <a:spcAft>
                <a:spcPts val="0"/>
              </a:spcAft>
              <a:buSzPts val="3600"/>
              <a:buFont typeface="Epilogue"/>
              <a:buNone/>
              <a:defRPr>
                <a:latin typeface="Epilogue"/>
                <a:ea typeface="Epilogue"/>
                <a:cs typeface="Epilogue"/>
                <a:sym typeface="Epilogue"/>
              </a:defRPr>
            </a:lvl7pPr>
            <a:lvl8pPr lvl="7" rtl="0">
              <a:spcBef>
                <a:spcPts val="0"/>
              </a:spcBef>
              <a:spcAft>
                <a:spcPts val="0"/>
              </a:spcAft>
              <a:buSzPts val="3600"/>
              <a:buFont typeface="Epilogue"/>
              <a:buNone/>
              <a:defRPr>
                <a:latin typeface="Epilogue"/>
                <a:ea typeface="Epilogue"/>
                <a:cs typeface="Epilogue"/>
                <a:sym typeface="Epilogue"/>
              </a:defRPr>
            </a:lvl8pPr>
            <a:lvl9pPr lvl="8" rtl="0">
              <a:spcBef>
                <a:spcPts val="0"/>
              </a:spcBef>
              <a:spcAft>
                <a:spcPts val="0"/>
              </a:spcAft>
              <a:buSzPts val="3600"/>
              <a:buFont typeface="Epilogue"/>
              <a:buNone/>
              <a:defRPr>
                <a:latin typeface="Epilogue"/>
                <a:ea typeface="Epilogue"/>
                <a:cs typeface="Epilogue"/>
                <a:sym typeface="Epilogue"/>
              </a:defRPr>
            </a:lvl9pPr>
          </a:lstStyle>
          <a:p/>
        </p:txBody>
      </p:sp>
      <p:sp>
        <p:nvSpPr>
          <p:cNvPr id="155" name="Google Shape;155;p27"/>
          <p:cNvSpPr txBox="1"/>
          <p:nvPr>
            <p:ph idx="1" type="subTitle"/>
          </p:nvPr>
        </p:nvSpPr>
        <p:spPr>
          <a:xfrm>
            <a:off x="2703450" y="1501525"/>
            <a:ext cx="3737100" cy="1256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Epilogue"/>
              <a:buNone/>
              <a:defRPr sz="1500">
                <a:latin typeface="Epilogue"/>
                <a:ea typeface="Epilogue"/>
                <a:cs typeface="Epilogue"/>
                <a:sym typeface="Epilogue"/>
              </a:defRPr>
            </a:lvl1pPr>
            <a:lvl2pPr lvl="1" rtl="0">
              <a:spcBef>
                <a:spcPts val="0"/>
              </a:spcBef>
              <a:spcAft>
                <a:spcPts val="0"/>
              </a:spcAft>
              <a:buSzPts val="1400"/>
              <a:buFont typeface="Epilogue"/>
              <a:buNone/>
              <a:defRPr>
                <a:latin typeface="Epilogue"/>
                <a:ea typeface="Epilogue"/>
                <a:cs typeface="Epilogue"/>
                <a:sym typeface="Epilogue"/>
              </a:defRPr>
            </a:lvl2pPr>
            <a:lvl3pPr lvl="2" rtl="0">
              <a:spcBef>
                <a:spcPts val="0"/>
              </a:spcBef>
              <a:spcAft>
                <a:spcPts val="0"/>
              </a:spcAft>
              <a:buSzPts val="1400"/>
              <a:buFont typeface="Epilogue"/>
              <a:buNone/>
              <a:defRPr>
                <a:latin typeface="Epilogue"/>
                <a:ea typeface="Epilogue"/>
                <a:cs typeface="Epilogue"/>
                <a:sym typeface="Epilogue"/>
              </a:defRPr>
            </a:lvl3pPr>
            <a:lvl4pPr lvl="3" rtl="0">
              <a:spcBef>
                <a:spcPts val="0"/>
              </a:spcBef>
              <a:spcAft>
                <a:spcPts val="0"/>
              </a:spcAft>
              <a:buSzPts val="1400"/>
              <a:buFont typeface="Epilogue"/>
              <a:buNone/>
              <a:defRPr>
                <a:latin typeface="Epilogue"/>
                <a:ea typeface="Epilogue"/>
                <a:cs typeface="Epilogue"/>
                <a:sym typeface="Epilogue"/>
              </a:defRPr>
            </a:lvl4pPr>
            <a:lvl5pPr lvl="4" rtl="0">
              <a:spcBef>
                <a:spcPts val="0"/>
              </a:spcBef>
              <a:spcAft>
                <a:spcPts val="0"/>
              </a:spcAft>
              <a:buSzPts val="1400"/>
              <a:buFont typeface="Epilogue"/>
              <a:buNone/>
              <a:defRPr>
                <a:latin typeface="Epilogue"/>
                <a:ea typeface="Epilogue"/>
                <a:cs typeface="Epilogue"/>
                <a:sym typeface="Epilogue"/>
              </a:defRPr>
            </a:lvl5pPr>
            <a:lvl6pPr lvl="5" rtl="0">
              <a:spcBef>
                <a:spcPts val="0"/>
              </a:spcBef>
              <a:spcAft>
                <a:spcPts val="0"/>
              </a:spcAft>
              <a:buSzPts val="1400"/>
              <a:buFont typeface="Epilogue"/>
              <a:buNone/>
              <a:defRPr>
                <a:latin typeface="Epilogue"/>
                <a:ea typeface="Epilogue"/>
                <a:cs typeface="Epilogue"/>
                <a:sym typeface="Epilogue"/>
              </a:defRPr>
            </a:lvl6pPr>
            <a:lvl7pPr lvl="6" rtl="0">
              <a:spcBef>
                <a:spcPts val="0"/>
              </a:spcBef>
              <a:spcAft>
                <a:spcPts val="0"/>
              </a:spcAft>
              <a:buSzPts val="1400"/>
              <a:buFont typeface="Epilogue"/>
              <a:buNone/>
              <a:defRPr>
                <a:latin typeface="Epilogue"/>
                <a:ea typeface="Epilogue"/>
                <a:cs typeface="Epilogue"/>
                <a:sym typeface="Epilogue"/>
              </a:defRPr>
            </a:lvl7pPr>
            <a:lvl8pPr lvl="7" rtl="0">
              <a:spcBef>
                <a:spcPts val="0"/>
              </a:spcBef>
              <a:spcAft>
                <a:spcPts val="0"/>
              </a:spcAft>
              <a:buSzPts val="1400"/>
              <a:buFont typeface="Epilogue"/>
              <a:buNone/>
              <a:defRPr>
                <a:latin typeface="Epilogue"/>
                <a:ea typeface="Epilogue"/>
                <a:cs typeface="Epilogue"/>
                <a:sym typeface="Epilogue"/>
              </a:defRPr>
            </a:lvl8pPr>
            <a:lvl9pPr lvl="8" rtl="0">
              <a:spcBef>
                <a:spcPts val="0"/>
              </a:spcBef>
              <a:spcAft>
                <a:spcPts val="0"/>
              </a:spcAft>
              <a:buSzPts val="1400"/>
              <a:buFont typeface="Epilogue"/>
              <a:buNone/>
              <a:defRPr>
                <a:latin typeface="Epilogue"/>
                <a:ea typeface="Epilogue"/>
                <a:cs typeface="Epilogue"/>
                <a:sym typeface="Epilogue"/>
              </a:defRPr>
            </a:lvl9pPr>
          </a:lstStyle>
          <a:p/>
        </p:txBody>
      </p:sp>
      <p:sp>
        <p:nvSpPr>
          <p:cNvPr id="156" name="Google Shape;156;p27"/>
          <p:cNvSpPr txBox="1"/>
          <p:nvPr/>
        </p:nvSpPr>
        <p:spPr>
          <a:xfrm>
            <a:off x="2130750" y="2821825"/>
            <a:ext cx="4882500" cy="7008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100">
                <a:solidFill>
                  <a:schemeClr val="dk1"/>
                </a:solidFill>
                <a:latin typeface="Epilogue"/>
                <a:ea typeface="Epilogue"/>
                <a:cs typeface="Epilogue"/>
                <a:sym typeface="Epilogue"/>
              </a:rPr>
              <a:t>CREDITS: </a:t>
            </a:r>
            <a:r>
              <a:rPr lang="en" sz="1100">
                <a:solidFill>
                  <a:schemeClr val="dk1"/>
                </a:solidFill>
                <a:latin typeface="Epilogue"/>
                <a:ea typeface="Epilogue"/>
                <a:cs typeface="Epilogue"/>
                <a:sym typeface="Epilogue"/>
              </a:rPr>
              <a:t>This presentation template was created by </a:t>
            </a:r>
            <a:r>
              <a:rPr b="1" lang="en" sz="1100">
                <a:solidFill>
                  <a:schemeClr val="dk1"/>
                </a:solidFill>
                <a:latin typeface="Epilogue"/>
                <a:ea typeface="Epilogue"/>
                <a:cs typeface="Epilogue"/>
                <a:sym typeface="Epilogue"/>
              </a:rPr>
              <a:t>Slidesgo </a:t>
            </a:r>
            <a:r>
              <a:rPr lang="en" sz="1100">
                <a:solidFill>
                  <a:schemeClr val="dk1"/>
                </a:solidFill>
                <a:latin typeface="Epilogue"/>
                <a:ea typeface="Epilogue"/>
                <a:cs typeface="Epilogue"/>
                <a:sym typeface="Epilogue"/>
              </a:rPr>
              <a:t>and includes icons by </a:t>
            </a:r>
            <a:r>
              <a:rPr b="1" lang="en" sz="1100">
                <a:solidFill>
                  <a:schemeClr val="dk1"/>
                </a:solidFill>
                <a:latin typeface="Epilogue"/>
                <a:ea typeface="Epilogue"/>
                <a:cs typeface="Epilogue"/>
                <a:sym typeface="Epilogue"/>
              </a:rPr>
              <a:t>Flaticon</a:t>
            </a:r>
            <a:r>
              <a:rPr lang="en" sz="1100">
                <a:solidFill>
                  <a:schemeClr val="dk1"/>
                </a:solidFill>
                <a:latin typeface="Epilogue"/>
                <a:ea typeface="Epilogue"/>
                <a:cs typeface="Epilogue"/>
                <a:sym typeface="Epilogue"/>
              </a:rPr>
              <a:t>, infographics &amp; images by</a:t>
            </a:r>
            <a:r>
              <a:rPr b="1" lang="en" sz="1100">
                <a:solidFill>
                  <a:schemeClr val="dk1"/>
                </a:solidFill>
                <a:latin typeface="Epilogue"/>
                <a:ea typeface="Epilogue"/>
                <a:cs typeface="Epilogue"/>
                <a:sym typeface="Epilogue"/>
              </a:rPr>
              <a:t> Freepik</a:t>
            </a:r>
            <a:r>
              <a:rPr lang="en" sz="1100">
                <a:solidFill>
                  <a:schemeClr val="dk1"/>
                </a:solidFill>
                <a:latin typeface="Epilogue"/>
                <a:ea typeface="Epilogue"/>
                <a:cs typeface="Epilogue"/>
                <a:sym typeface="Epilogue"/>
              </a:rPr>
              <a:t> and content by</a:t>
            </a:r>
            <a:r>
              <a:rPr b="1" lang="en" sz="1100">
                <a:solidFill>
                  <a:schemeClr val="dk1"/>
                </a:solidFill>
                <a:latin typeface="Epilogue"/>
                <a:ea typeface="Epilogue"/>
                <a:cs typeface="Epilogue"/>
                <a:sym typeface="Epilogue"/>
              </a:rPr>
              <a:t> Sandra Medina</a:t>
            </a:r>
            <a:endParaRPr b="1" sz="1100">
              <a:solidFill>
                <a:schemeClr val="dk1"/>
              </a:solidFill>
              <a:latin typeface="Epilogue"/>
              <a:ea typeface="Epilogue"/>
              <a:cs typeface="Epilogue"/>
              <a:sym typeface="Epilogue"/>
            </a:endParaRPr>
          </a:p>
        </p:txBody>
      </p:sp>
      <p:grpSp>
        <p:nvGrpSpPr>
          <p:cNvPr id="157" name="Google Shape;157;p27"/>
          <p:cNvGrpSpPr/>
          <p:nvPr/>
        </p:nvGrpSpPr>
        <p:grpSpPr>
          <a:xfrm>
            <a:off x="7521984" y="697375"/>
            <a:ext cx="3490500" cy="4371370"/>
            <a:chOff x="7369584" y="925975"/>
            <a:chExt cx="3490500" cy="4371370"/>
          </a:xfrm>
        </p:grpSpPr>
        <p:sp>
          <p:nvSpPr>
            <p:cNvPr id="158" name="Google Shape;158;p27"/>
            <p:cNvSpPr/>
            <p:nvPr/>
          </p:nvSpPr>
          <p:spPr>
            <a:xfrm rot="722699">
              <a:off x="8092914" y="1027927"/>
              <a:ext cx="1398796" cy="399339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7"/>
            <p:cNvSpPr/>
            <p:nvPr/>
          </p:nvSpPr>
          <p:spPr>
            <a:xfrm rot="-2176657">
              <a:off x="8415407" y="1277177"/>
              <a:ext cx="1398855" cy="399333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5">
    <p:spTree>
      <p:nvGrpSpPr>
        <p:cNvPr id="160" name="Shape 160"/>
        <p:cNvGrpSpPr/>
        <p:nvPr/>
      </p:nvGrpSpPr>
      <p:grpSpPr>
        <a:xfrm>
          <a:off x="0" y="0"/>
          <a:ext cx="0" cy="0"/>
          <a:chOff x="0" y="0"/>
          <a:chExt cx="0" cy="0"/>
        </a:xfrm>
      </p:grpSpPr>
      <p:grpSp>
        <p:nvGrpSpPr>
          <p:cNvPr id="161" name="Google Shape;161;p28"/>
          <p:cNvGrpSpPr/>
          <p:nvPr/>
        </p:nvGrpSpPr>
        <p:grpSpPr>
          <a:xfrm>
            <a:off x="6809374" y="-1118564"/>
            <a:ext cx="3813300" cy="3813000"/>
            <a:chOff x="-1205551" y="-1933389"/>
            <a:chExt cx="3813300" cy="3813000"/>
          </a:xfrm>
        </p:grpSpPr>
        <p:sp>
          <p:nvSpPr>
            <p:cNvPr id="162" name="Google Shape;162;p28"/>
            <p:cNvSpPr/>
            <p:nvPr/>
          </p:nvSpPr>
          <p:spPr>
            <a:xfrm rot="2699479">
              <a:off x="1593" y="-2023688"/>
              <a:ext cx="1399011"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8"/>
            <p:cNvSpPr/>
            <p:nvPr/>
          </p:nvSpPr>
          <p:spPr>
            <a:xfrm>
              <a:off x="-77139" y="8380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28"/>
          <p:cNvGrpSpPr/>
          <p:nvPr/>
        </p:nvGrpSpPr>
        <p:grpSpPr>
          <a:xfrm rot="1447348">
            <a:off x="-1317136" y="3456775"/>
            <a:ext cx="5509125" cy="3256129"/>
            <a:chOff x="4648625" y="3643172"/>
            <a:chExt cx="5508969" cy="3256036"/>
          </a:xfrm>
        </p:grpSpPr>
        <p:grpSp>
          <p:nvGrpSpPr>
            <p:cNvPr id="165" name="Google Shape;165;p28"/>
            <p:cNvGrpSpPr/>
            <p:nvPr/>
          </p:nvGrpSpPr>
          <p:grpSpPr>
            <a:xfrm>
              <a:off x="4648625" y="3643172"/>
              <a:ext cx="5508969" cy="3256036"/>
              <a:chOff x="4115225" y="3490772"/>
              <a:chExt cx="5508969" cy="3256036"/>
            </a:xfrm>
          </p:grpSpPr>
          <p:sp>
            <p:nvSpPr>
              <p:cNvPr id="166" name="Google Shape;166;p28"/>
              <p:cNvSpPr/>
              <p:nvPr/>
            </p:nvSpPr>
            <p:spPr>
              <a:xfrm rot="6597034">
                <a:off x="5531551" y="3410940"/>
                <a:ext cx="1398849" cy="399393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8"/>
              <p:cNvSpPr/>
              <p:nvPr/>
            </p:nvSpPr>
            <p:spPr>
              <a:xfrm rot="4187346">
                <a:off x="6809126" y="2840227"/>
                <a:ext cx="1398936" cy="399389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28"/>
            <p:cNvSpPr/>
            <p:nvPr/>
          </p:nvSpPr>
          <p:spPr>
            <a:xfrm>
              <a:off x="8106111" y="37258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5_1">
    <p:spTree>
      <p:nvGrpSpPr>
        <p:cNvPr id="169" name="Shape 169"/>
        <p:cNvGrpSpPr/>
        <p:nvPr/>
      </p:nvGrpSpPr>
      <p:grpSpPr>
        <a:xfrm>
          <a:off x="0" y="0"/>
          <a:ext cx="0" cy="0"/>
          <a:chOff x="0" y="0"/>
          <a:chExt cx="0" cy="0"/>
        </a:xfrm>
      </p:grpSpPr>
      <p:grpSp>
        <p:nvGrpSpPr>
          <p:cNvPr id="170" name="Google Shape;170;p29"/>
          <p:cNvGrpSpPr/>
          <p:nvPr/>
        </p:nvGrpSpPr>
        <p:grpSpPr>
          <a:xfrm>
            <a:off x="5630523" y="2662920"/>
            <a:ext cx="4278038" cy="4126233"/>
            <a:chOff x="6693648" y="3158395"/>
            <a:chExt cx="4278038" cy="4126233"/>
          </a:xfrm>
        </p:grpSpPr>
        <p:sp>
          <p:nvSpPr>
            <p:cNvPr id="171" name="Google Shape;171;p29"/>
            <p:cNvSpPr/>
            <p:nvPr/>
          </p:nvSpPr>
          <p:spPr>
            <a:xfrm rot="3698908">
              <a:off x="8083814" y="3723728"/>
              <a:ext cx="1398670" cy="399400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9"/>
            <p:cNvSpPr/>
            <p:nvPr/>
          </p:nvSpPr>
          <p:spPr>
            <a:xfrm rot="-2452152">
              <a:off x="8436574" y="3129103"/>
              <a:ext cx="1398826" cy="399398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 name="Google Shape;173;p29"/>
          <p:cNvGrpSpPr/>
          <p:nvPr/>
        </p:nvGrpSpPr>
        <p:grpSpPr>
          <a:xfrm>
            <a:off x="899986" y="236242"/>
            <a:ext cx="1249137" cy="790927"/>
            <a:chOff x="2358150" y="204975"/>
            <a:chExt cx="937650" cy="593700"/>
          </a:xfrm>
        </p:grpSpPr>
        <p:sp>
          <p:nvSpPr>
            <p:cNvPr id="174" name="Google Shape;174;p29"/>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9"/>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9" name="Shape 17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txBox="1"/>
          <p:nvPr>
            <p:ph idx="1" type="body"/>
          </p:nvPr>
        </p:nvSpPr>
        <p:spPr>
          <a:xfrm>
            <a:off x="713650" y="1152475"/>
            <a:ext cx="7716600" cy="1696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78909C"/>
              </a:buClr>
              <a:buSzPts val="1400"/>
              <a:buFont typeface="DM Sans"/>
              <a:buChar char="●"/>
              <a:defRPr/>
            </a:lvl1pPr>
            <a:lvl2pPr indent="-317500" lvl="1" marL="914400">
              <a:spcBef>
                <a:spcPts val="0"/>
              </a:spcBef>
              <a:spcAft>
                <a:spcPts val="0"/>
              </a:spcAft>
              <a:buClr>
                <a:srgbClr val="3E4344"/>
              </a:buClr>
              <a:buSzPts val="1400"/>
              <a:buFont typeface="DM Sans"/>
              <a:buChar char="○"/>
              <a:defRPr/>
            </a:lvl2pPr>
            <a:lvl3pPr indent="-317500" lvl="2" marL="1371600">
              <a:spcBef>
                <a:spcPts val="0"/>
              </a:spcBef>
              <a:spcAft>
                <a:spcPts val="0"/>
              </a:spcAft>
              <a:buClr>
                <a:srgbClr val="3E4344"/>
              </a:buClr>
              <a:buSzPts val="1400"/>
              <a:buFont typeface="DM Sans"/>
              <a:buChar char="■"/>
              <a:defRPr/>
            </a:lvl3pPr>
            <a:lvl4pPr indent="-317500" lvl="3" marL="1828800">
              <a:spcBef>
                <a:spcPts val="0"/>
              </a:spcBef>
              <a:spcAft>
                <a:spcPts val="0"/>
              </a:spcAft>
              <a:buClr>
                <a:srgbClr val="3E4344"/>
              </a:buClr>
              <a:buSzPts val="1400"/>
              <a:buFont typeface="DM Sans"/>
              <a:buChar char="●"/>
              <a:defRPr/>
            </a:lvl4pPr>
            <a:lvl5pPr indent="-317500" lvl="4" marL="2286000">
              <a:spcBef>
                <a:spcPts val="0"/>
              </a:spcBef>
              <a:spcAft>
                <a:spcPts val="0"/>
              </a:spcAft>
              <a:buClr>
                <a:srgbClr val="3E4344"/>
              </a:buClr>
              <a:buSzPts val="1400"/>
              <a:buFont typeface="DM Sans"/>
              <a:buChar char="○"/>
              <a:defRPr/>
            </a:lvl5pPr>
            <a:lvl6pPr indent="-317500" lvl="5" marL="2743200">
              <a:spcBef>
                <a:spcPts val="0"/>
              </a:spcBef>
              <a:spcAft>
                <a:spcPts val="0"/>
              </a:spcAft>
              <a:buClr>
                <a:srgbClr val="3E4344"/>
              </a:buClr>
              <a:buSzPts val="1400"/>
              <a:buFont typeface="DM Sans"/>
              <a:buChar char="■"/>
              <a:defRPr/>
            </a:lvl6pPr>
            <a:lvl7pPr indent="-317500" lvl="6" marL="3200400">
              <a:spcBef>
                <a:spcPts val="0"/>
              </a:spcBef>
              <a:spcAft>
                <a:spcPts val="0"/>
              </a:spcAft>
              <a:buClr>
                <a:srgbClr val="3E4344"/>
              </a:buClr>
              <a:buSzPts val="1400"/>
              <a:buFont typeface="DM Sans"/>
              <a:buChar char="●"/>
              <a:defRPr/>
            </a:lvl7pPr>
            <a:lvl8pPr indent="-317500" lvl="7" marL="3657600">
              <a:spcBef>
                <a:spcPts val="0"/>
              </a:spcBef>
              <a:spcAft>
                <a:spcPts val="0"/>
              </a:spcAft>
              <a:buClr>
                <a:srgbClr val="3E4344"/>
              </a:buClr>
              <a:buSzPts val="1400"/>
              <a:buFont typeface="DM Sans"/>
              <a:buChar char="○"/>
              <a:defRPr/>
            </a:lvl8pPr>
            <a:lvl9pPr indent="-317500" lvl="8" marL="4114800">
              <a:spcBef>
                <a:spcPts val="0"/>
              </a:spcBef>
              <a:spcAft>
                <a:spcPts val="0"/>
              </a:spcAft>
              <a:buClr>
                <a:srgbClr val="3E4344"/>
              </a:buClr>
              <a:buSzPts val="1400"/>
              <a:buFont typeface="DM Sans"/>
              <a:buChar char="■"/>
              <a:defRPr/>
            </a:lvl9pPr>
          </a:lstStyle>
          <a:p/>
        </p:txBody>
      </p:sp>
      <p:sp>
        <p:nvSpPr>
          <p:cNvPr id="27" name="Google Shape;27;p4"/>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28" name="Google Shape;28;p4"/>
          <p:cNvSpPr/>
          <p:nvPr/>
        </p:nvSpPr>
        <p:spPr>
          <a:xfrm rot="1998092">
            <a:off x="-449999" y="-1851224"/>
            <a:ext cx="1398792" cy="3993349"/>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80" name="Shape 180"/>
        <p:cNvGrpSpPr/>
        <p:nvPr/>
      </p:nvGrpSpPr>
      <p:grpSpPr>
        <a:xfrm>
          <a:off x="0" y="0"/>
          <a:ext cx="0" cy="0"/>
          <a:chOff x="0" y="0"/>
          <a:chExt cx="0" cy="0"/>
        </a:xfrm>
      </p:grpSpPr>
      <p:sp>
        <p:nvSpPr>
          <p:cNvPr id="181" name="Google Shape;181;p3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31" name="Google Shape;31;p5"/>
          <p:cNvSpPr txBox="1"/>
          <p:nvPr>
            <p:ph idx="1" type="subTitle"/>
          </p:nvPr>
        </p:nvSpPr>
        <p:spPr>
          <a:xfrm>
            <a:off x="1004450" y="1347325"/>
            <a:ext cx="3180300" cy="2511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2" name="Google Shape;32;p5"/>
          <p:cNvSpPr txBox="1"/>
          <p:nvPr>
            <p:ph idx="2" type="subTitle"/>
          </p:nvPr>
        </p:nvSpPr>
        <p:spPr>
          <a:xfrm>
            <a:off x="4959125" y="1347325"/>
            <a:ext cx="3180300" cy="3038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6"/>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grpSp>
        <p:nvGrpSpPr>
          <p:cNvPr id="35" name="Google Shape;35;p6"/>
          <p:cNvGrpSpPr/>
          <p:nvPr/>
        </p:nvGrpSpPr>
        <p:grpSpPr>
          <a:xfrm>
            <a:off x="4648625" y="3643172"/>
            <a:ext cx="5508969" cy="3256036"/>
            <a:chOff x="4648625" y="3643172"/>
            <a:chExt cx="5508969" cy="3256036"/>
          </a:xfrm>
        </p:grpSpPr>
        <p:grpSp>
          <p:nvGrpSpPr>
            <p:cNvPr id="36" name="Google Shape;36;p6"/>
            <p:cNvGrpSpPr/>
            <p:nvPr/>
          </p:nvGrpSpPr>
          <p:grpSpPr>
            <a:xfrm>
              <a:off x="4648625" y="3643172"/>
              <a:ext cx="5508969" cy="3256036"/>
              <a:chOff x="4115225" y="3490772"/>
              <a:chExt cx="5508969" cy="3256036"/>
            </a:xfrm>
          </p:grpSpPr>
          <p:sp>
            <p:nvSpPr>
              <p:cNvPr id="37" name="Google Shape;37;p6"/>
              <p:cNvSpPr/>
              <p:nvPr/>
            </p:nvSpPr>
            <p:spPr>
              <a:xfrm rot="6597034">
                <a:off x="5531551" y="3410940"/>
                <a:ext cx="1398849" cy="399393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6"/>
              <p:cNvSpPr/>
              <p:nvPr/>
            </p:nvSpPr>
            <p:spPr>
              <a:xfrm rot="4187346">
                <a:off x="6809126" y="2840227"/>
                <a:ext cx="1398936" cy="399389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6"/>
            <p:cNvSpPr/>
            <p:nvPr/>
          </p:nvSpPr>
          <p:spPr>
            <a:xfrm>
              <a:off x="8106111" y="37258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0" name="Shape 40"/>
        <p:cNvGrpSpPr/>
        <p:nvPr/>
      </p:nvGrpSpPr>
      <p:grpSpPr>
        <a:xfrm>
          <a:off x="0" y="0"/>
          <a:ext cx="0" cy="0"/>
          <a:chOff x="0" y="0"/>
          <a:chExt cx="0" cy="0"/>
        </a:xfrm>
      </p:grpSpPr>
      <p:sp>
        <p:nvSpPr>
          <p:cNvPr id="41" name="Google Shape;41;p7"/>
          <p:cNvSpPr txBox="1"/>
          <p:nvPr>
            <p:ph type="title"/>
          </p:nvPr>
        </p:nvSpPr>
        <p:spPr>
          <a:xfrm>
            <a:off x="71365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71365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grpSp>
        <p:nvGrpSpPr>
          <p:cNvPr id="43" name="Google Shape;43;p7"/>
          <p:cNvGrpSpPr/>
          <p:nvPr/>
        </p:nvGrpSpPr>
        <p:grpSpPr>
          <a:xfrm>
            <a:off x="4025243" y="-2197515"/>
            <a:ext cx="3324600" cy="4120200"/>
            <a:chOff x="-15382" y="-2099915"/>
            <a:chExt cx="3324600" cy="4120200"/>
          </a:xfrm>
        </p:grpSpPr>
        <p:sp>
          <p:nvSpPr>
            <p:cNvPr id="44" name="Google Shape;44;p7"/>
            <p:cNvSpPr/>
            <p:nvPr/>
          </p:nvSpPr>
          <p:spPr>
            <a:xfrm rot="-8850993">
              <a:off x="947549" y="-2036681"/>
              <a:ext cx="1398737" cy="399373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7"/>
            <p:cNvSpPr/>
            <p:nvPr/>
          </p:nvSpPr>
          <p:spPr>
            <a:xfrm>
              <a:off x="1684036" y="2415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 name="Shape 46"/>
        <p:cNvGrpSpPr/>
        <p:nvPr/>
      </p:nvGrpSpPr>
      <p:grpSpPr>
        <a:xfrm>
          <a:off x="0" y="0"/>
          <a:ext cx="0" cy="0"/>
          <a:chOff x="0" y="0"/>
          <a:chExt cx="0" cy="0"/>
        </a:xfrm>
      </p:grpSpPr>
      <p:sp>
        <p:nvSpPr>
          <p:cNvPr id="47" name="Google Shape;47;p8"/>
          <p:cNvSpPr txBox="1"/>
          <p:nvPr>
            <p:ph type="title"/>
          </p:nvPr>
        </p:nvSpPr>
        <p:spPr>
          <a:xfrm>
            <a:off x="1388100" y="982500"/>
            <a:ext cx="6367800" cy="3178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grpSp>
        <p:nvGrpSpPr>
          <p:cNvPr id="48" name="Google Shape;48;p8"/>
          <p:cNvGrpSpPr/>
          <p:nvPr/>
        </p:nvGrpSpPr>
        <p:grpSpPr>
          <a:xfrm>
            <a:off x="-2628916" y="1434560"/>
            <a:ext cx="3964200" cy="5069984"/>
            <a:chOff x="-2706991" y="77910"/>
            <a:chExt cx="3964200" cy="5069984"/>
          </a:xfrm>
        </p:grpSpPr>
        <p:sp>
          <p:nvSpPr>
            <p:cNvPr id="49" name="Google Shape;49;p8"/>
            <p:cNvSpPr/>
            <p:nvPr/>
          </p:nvSpPr>
          <p:spPr>
            <a:xfrm rot="7787296">
              <a:off x="-1424318" y="-103685"/>
              <a:ext cx="1398854" cy="3993791"/>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8"/>
            <p:cNvSpPr/>
            <p:nvPr/>
          </p:nvSpPr>
          <p:spPr>
            <a:xfrm rot="1727808">
              <a:off x="-1062534" y="1064013"/>
              <a:ext cx="1398782" cy="399386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 name="Google Shape;51;p8"/>
          <p:cNvSpPr/>
          <p:nvPr/>
        </p:nvSpPr>
        <p:spPr>
          <a:xfrm rot="7787296">
            <a:off x="6194432" y="-2520010"/>
            <a:ext cx="1398854" cy="3993791"/>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2" name="Shape 52"/>
        <p:cNvGrpSpPr/>
        <p:nvPr/>
      </p:nvGrpSpPr>
      <p:grpSpPr>
        <a:xfrm>
          <a:off x="0" y="0"/>
          <a:ext cx="0" cy="0"/>
          <a:chOff x="0" y="0"/>
          <a:chExt cx="0" cy="0"/>
        </a:xfrm>
      </p:grpSpPr>
      <p:sp>
        <p:nvSpPr>
          <p:cNvPr id="53" name="Google Shape;53;p9"/>
          <p:cNvSpPr txBox="1"/>
          <p:nvPr>
            <p:ph type="title"/>
          </p:nvPr>
        </p:nvSpPr>
        <p:spPr>
          <a:xfrm>
            <a:off x="25494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4" name="Google Shape;54;p9"/>
          <p:cNvSpPr txBox="1"/>
          <p:nvPr>
            <p:ph idx="1" type="subTitle"/>
          </p:nvPr>
        </p:nvSpPr>
        <p:spPr>
          <a:xfrm>
            <a:off x="25494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55" name="Google Shape;55;p9"/>
          <p:cNvGrpSpPr/>
          <p:nvPr/>
        </p:nvGrpSpPr>
        <p:grpSpPr>
          <a:xfrm>
            <a:off x="7750584" y="316375"/>
            <a:ext cx="3490500" cy="4371370"/>
            <a:chOff x="7369584" y="925975"/>
            <a:chExt cx="3490500" cy="4371370"/>
          </a:xfrm>
        </p:grpSpPr>
        <p:sp>
          <p:nvSpPr>
            <p:cNvPr id="56" name="Google Shape;56;p9"/>
            <p:cNvSpPr/>
            <p:nvPr/>
          </p:nvSpPr>
          <p:spPr>
            <a:xfrm rot="722699">
              <a:off x="8092914" y="1027927"/>
              <a:ext cx="1398796" cy="399339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9"/>
            <p:cNvSpPr/>
            <p:nvPr/>
          </p:nvSpPr>
          <p:spPr>
            <a:xfrm rot="-2176657">
              <a:off x="8415407" y="1277177"/>
              <a:ext cx="1398855" cy="399333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 name="Google Shape;58;p9"/>
          <p:cNvSpPr/>
          <p:nvPr/>
        </p:nvSpPr>
        <p:spPr>
          <a:xfrm rot="-9348252">
            <a:off x="-539897" y="-849963"/>
            <a:ext cx="1398783" cy="39937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 name="Shape 59"/>
        <p:cNvGrpSpPr/>
        <p:nvPr/>
      </p:nvGrpSpPr>
      <p:grpSpPr>
        <a:xfrm>
          <a:off x="0" y="0"/>
          <a:ext cx="0" cy="0"/>
          <a:chOff x="0" y="0"/>
          <a:chExt cx="0" cy="0"/>
        </a:xfrm>
      </p:grpSpPr>
      <p:sp>
        <p:nvSpPr>
          <p:cNvPr id="60" name="Google Shape;60;p10"/>
          <p:cNvSpPr/>
          <p:nvPr>
            <p:ph idx="2" type="pic"/>
          </p:nvPr>
        </p:nvSpPr>
        <p:spPr>
          <a:xfrm>
            <a:off x="0" y="9950"/>
            <a:ext cx="9144000" cy="5143500"/>
          </a:xfrm>
          <a:prstGeom prst="rect">
            <a:avLst/>
          </a:prstGeom>
          <a:noFill/>
          <a:ln>
            <a:noFill/>
          </a:ln>
        </p:spPr>
      </p:sp>
      <p:sp>
        <p:nvSpPr>
          <p:cNvPr id="61" name="Google Shape;61;p10"/>
          <p:cNvSpPr txBox="1"/>
          <p:nvPr>
            <p:ph type="title"/>
          </p:nvPr>
        </p:nvSpPr>
        <p:spPr>
          <a:xfrm>
            <a:off x="713650" y="445025"/>
            <a:ext cx="77166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650" y="445025"/>
            <a:ext cx="7716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1pPr>
            <a:lvl2pPr lvl="1">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2pPr>
            <a:lvl3pPr lvl="2">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3pPr>
            <a:lvl4pPr lvl="3">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4pPr>
            <a:lvl5pPr lvl="4">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5pPr>
            <a:lvl6pPr lvl="5">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6pPr>
            <a:lvl7pPr lvl="6">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7pPr>
            <a:lvl8pPr lvl="7">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8pPr>
            <a:lvl9pPr lvl="8">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9pPr>
          </a:lstStyle>
          <a:p/>
        </p:txBody>
      </p:sp>
      <p:sp>
        <p:nvSpPr>
          <p:cNvPr id="7" name="Google Shape;7;p1"/>
          <p:cNvSpPr txBox="1"/>
          <p:nvPr>
            <p:ph idx="1" type="body"/>
          </p:nvPr>
        </p:nvSpPr>
        <p:spPr>
          <a:xfrm>
            <a:off x="713650" y="1152475"/>
            <a:ext cx="7716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Epilogue"/>
              <a:buChar char="●"/>
              <a:defRPr sz="1800">
                <a:solidFill>
                  <a:schemeClr val="dk1"/>
                </a:solidFill>
                <a:latin typeface="Epilogue"/>
                <a:ea typeface="Epilogue"/>
                <a:cs typeface="Epilogue"/>
                <a:sym typeface="Epilogue"/>
              </a:defRPr>
            </a:lvl1pPr>
            <a:lvl2pPr indent="-317500" lvl="1" marL="9144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2pPr>
            <a:lvl3pPr indent="-317500" lvl="2" marL="13716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3pPr>
            <a:lvl4pPr indent="-317500" lvl="3" marL="18288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4pPr>
            <a:lvl5pPr indent="-317500" lvl="4" marL="22860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5pPr>
            <a:lvl6pPr indent="-317500" lvl="5" marL="27432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6pPr>
            <a:lvl7pPr indent="-317500" lvl="6" marL="32004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7pPr>
            <a:lvl8pPr indent="-317500" lvl="7" marL="36576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8pPr>
            <a:lvl9pPr indent="-317500" lvl="8" marL="41148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76" name="Shape 176"/>
        <p:cNvGrpSpPr/>
        <p:nvPr/>
      </p:nvGrpSpPr>
      <p:grpSpPr>
        <a:xfrm>
          <a:off x="0" y="0"/>
          <a:ext cx="0" cy="0"/>
          <a:chOff x="0" y="0"/>
          <a:chExt cx="0" cy="0"/>
        </a:xfrm>
      </p:grpSpPr>
      <p:sp>
        <p:nvSpPr>
          <p:cNvPr id="177" name="Google Shape;177;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78" name="Google Shape;178;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pedagogiadelamuerte.com/inicio/" TargetMode="External"/><Relationship Id="rId4" Type="http://schemas.openxmlformats.org/officeDocument/2006/relationships/hyperlink" Target="https://www.educacionyfp.gob.es/dam/jcr:02a38a47-a46b-4b6a-986a-e2eb91f8802a/08herranesp-ingl.pd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freepik.com/free-psd/minimalist-beauty-template-design_23948309.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9.xml"/><Relationship Id="rId3" Type="http://schemas.openxmlformats.org/officeDocument/2006/relationships/hyperlink" Target="http://bit.ly/2PfT4lq" TargetMode="External"/><Relationship Id="rId4" Type="http://schemas.openxmlformats.org/officeDocument/2006/relationships/slide" Target="/ppt/slides/slide1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slide" Target="/ppt/slides/slide1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1.xml"/><Relationship Id="rId3" Type="http://schemas.openxmlformats.org/officeDocument/2006/relationships/hyperlink" Target="https://fonts.google.com/specimen/Bodoni+Moda" TargetMode="External"/><Relationship Id="rId4" Type="http://schemas.openxmlformats.org/officeDocument/2006/relationships/hyperlink" Target="https://fonts.google.com/specimen/Epilogue"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2.png"/><Relationship Id="rId14" Type="http://schemas.openxmlformats.org/officeDocument/2006/relationships/image" Target="../media/image1.png"/><Relationship Id="rId17" Type="http://schemas.openxmlformats.org/officeDocument/2006/relationships/image" Target="../media/image3.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3.xml"/><Relationship Id="rId3" Type="http://schemas.openxmlformats.org/officeDocument/2006/relationships/hyperlink" Target="https://bit.ly/2ZjL1pd"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9.xml"/><Relationship Id="rId3" Type="http://schemas.openxmlformats.org/officeDocument/2006/relationships/hyperlink" Target="https://workspace.google.com/marketplace/app/icons_for_slides_docs/38157832650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6.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3"/>
          <p:cNvSpPr txBox="1"/>
          <p:nvPr>
            <p:ph type="ctrTitle"/>
          </p:nvPr>
        </p:nvSpPr>
        <p:spPr>
          <a:xfrm>
            <a:off x="1654050" y="1455750"/>
            <a:ext cx="5835900" cy="223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Pedagogy</a:t>
            </a:r>
            <a:endParaRPr/>
          </a:p>
          <a:p>
            <a:pPr indent="0" lvl="0" marL="0" rtl="0" algn="ctr">
              <a:spcBef>
                <a:spcPts val="0"/>
              </a:spcBef>
              <a:spcAft>
                <a:spcPts val="0"/>
              </a:spcAft>
              <a:buNone/>
            </a:pPr>
            <a:r>
              <a:rPr lang="en"/>
              <a:t>of Death</a:t>
            </a:r>
            <a:endParaRPr/>
          </a:p>
        </p:txBody>
      </p:sp>
      <p:grpSp>
        <p:nvGrpSpPr>
          <p:cNvPr id="187" name="Google Shape;187;p33"/>
          <p:cNvGrpSpPr/>
          <p:nvPr/>
        </p:nvGrpSpPr>
        <p:grpSpPr>
          <a:xfrm>
            <a:off x="-1386926" y="2090798"/>
            <a:ext cx="3452100" cy="4066500"/>
            <a:chOff x="-1012401" y="1961323"/>
            <a:chExt cx="3452100" cy="4066500"/>
          </a:xfrm>
        </p:grpSpPr>
        <p:sp>
          <p:nvSpPr>
            <p:cNvPr id="188" name="Google Shape;188;p33"/>
            <p:cNvSpPr/>
            <p:nvPr/>
          </p:nvSpPr>
          <p:spPr>
            <a:xfrm>
              <a:off x="815136" y="30391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3"/>
            <p:cNvSpPr/>
            <p:nvPr/>
          </p:nvSpPr>
          <p:spPr>
            <a:xfrm rot="-2121030">
              <a:off x="14433" y="1997469"/>
              <a:ext cx="1398432" cy="399420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2"/>
          <p:cNvSpPr txBox="1"/>
          <p:nvPr>
            <p:ph idx="1" type="subTitle"/>
          </p:nvPr>
        </p:nvSpPr>
        <p:spPr>
          <a:xfrm>
            <a:off x="1417350" y="2114075"/>
            <a:ext cx="6309300" cy="130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the same way, it is necessary to address the training of families, either through </a:t>
            </a:r>
            <a:r>
              <a:rPr b="1" lang="en"/>
              <a:t>workshops or courses </a:t>
            </a:r>
            <a:r>
              <a:rPr lang="en"/>
              <a:t>on how to work on death with their children at home, with teacher support</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grpSp>
        <p:nvGrpSpPr>
          <p:cNvPr id="299" name="Google Shape;299;p42"/>
          <p:cNvGrpSpPr/>
          <p:nvPr/>
        </p:nvGrpSpPr>
        <p:grpSpPr>
          <a:xfrm>
            <a:off x="1998639" y="3555686"/>
            <a:ext cx="4885074" cy="3749289"/>
            <a:chOff x="1846239" y="3327086"/>
            <a:chExt cx="4885074" cy="3749289"/>
          </a:xfrm>
        </p:grpSpPr>
        <p:sp>
          <p:nvSpPr>
            <p:cNvPr id="300" name="Google Shape;300;p42"/>
            <p:cNvSpPr/>
            <p:nvPr/>
          </p:nvSpPr>
          <p:spPr>
            <a:xfrm rot="3096072">
              <a:off x="3146220" y="3291043"/>
              <a:ext cx="1398738" cy="3993763"/>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2"/>
            <p:cNvSpPr/>
            <p:nvPr/>
          </p:nvSpPr>
          <p:spPr>
            <a:xfrm rot="7071076">
              <a:off x="3939808" y="2881518"/>
              <a:ext cx="1398610" cy="399373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2"/>
            <p:cNvSpPr/>
            <p:nvPr/>
          </p:nvSpPr>
          <p:spPr>
            <a:xfrm>
              <a:off x="2483486" y="36034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42"/>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importance of training</a:t>
            </a:r>
            <a:endParaRPr/>
          </a:p>
        </p:txBody>
      </p:sp>
      <p:sp>
        <p:nvSpPr>
          <p:cNvPr id="304" name="Google Shape;304;p42"/>
          <p:cNvSpPr txBox="1"/>
          <p:nvPr>
            <p:ph idx="1" type="subTitle"/>
          </p:nvPr>
        </p:nvSpPr>
        <p:spPr>
          <a:xfrm>
            <a:off x="2054500" y="1237775"/>
            <a:ext cx="5034900" cy="50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600">
                <a:latin typeface="Bodoni Moda"/>
                <a:ea typeface="Bodoni Moda"/>
                <a:cs typeface="Bodoni Moda"/>
                <a:sym typeface="Bodoni Moda"/>
              </a:rPr>
              <a:t>Family</a:t>
            </a:r>
            <a:r>
              <a:rPr b="1" lang="en" sz="2600">
                <a:latin typeface="Bodoni Moda"/>
                <a:ea typeface="Bodoni Moda"/>
                <a:cs typeface="Bodoni Moda"/>
                <a:sym typeface="Bodoni Moda"/>
              </a:rPr>
              <a:t> training</a:t>
            </a:r>
            <a:endParaRPr b="1" sz="2600">
              <a:latin typeface="Bodoni Moda"/>
              <a:ea typeface="Bodoni Moda"/>
              <a:cs typeface="Bodoni Moda"/>
              <a:sym typeface="Bodoni Mod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3"/>
          <p:cNvSpPr txBox="1"/>
          <p:nvPr>
            <p:ph type="title"/>
          </p:nvPr>
        </p:nvSpPr>
        <p:spPr>
          <a:xfrm>
            <a:off x="1796400" y="2477050"/>
            <a:ext cx="5551200" cy="82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310" name="Google Shape;310;p43"/>
          <p:cNvSpPr txBox="1"/>
          <p:nvPr>
            <p:ph idx="2" type="title"/>
          </p:nvPr>
        </p:nvSpPr>
        <p:spPr>
          <a:xfrm>
            <a:off x="3276900" y="1587272"/>
            <a:ext cx="2590200" cy="101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311" name="Google Shape;311;p43"/>
          <p:cNvGrpSpPr/>
          <p:nvPr/>
        </p:nvGrpSpPr>
        <p:grpSpPr>
          <a:xfrm rot="-1222973">
            <a:off x="4685406" y="4061687"/>
            <a:ext cx="1249152" cy="790936"/>
            <a:chOff x="2358150" y="204975"/>
            <a:chExt cx="937650" cy="593700"/>
          </a:xfrm>
        </p:grpSpPr>
        <p:sp>
          <p:nvSpPr>
            <p:cNvPr id="312" name="Google Shape;312;p43"/>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3"/>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43"/>
          <p:cNvGrpSpPr/>
          <p:nvPr/>
        </p:nvGrpSpPr>
        <p:grpSpPr>
          <a:xfrm>
            <a:off x="6726092" y="-1173773"/>
            <a:ext cx="3969220" cy="4533275"/>
            <a:chOff x="6726092" y="-1173773"/>
            <a:chExt cx="3969220" cy="4533275"/>
          </a:xfrm>
        </p:grpSpPr>
        <p:sp>
          <p:nvSpPr>
            <p:cNvPr id="315" name="Google Shape;315;p43"/>
            <p:cNvSpPr/>
            <p:nvPr/>
          </p:nvSpPr>
          <p:spPr>
            <a:xfrm rot="2699479">
              <a:off x="7933449" y="-1264284"/>
              <a:ext cx="1398587" cy="399402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3"/>
            <p:cNvSpPr/>
            <p:nvPr/>
          </p:nvSpPr>
          <p:spPr>
            <a:xfrm rot="-1979886">
              <a:off x="8322156" y="-693427"/>
              <a:ext cx="1398612" cy="39940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43"/>
          <p:cNvGrpSpPr/>
          <p:nvPr/>
        </p:nvGrpSpPr>
        <p:grpSpPr>
          <a:xfrm>
            <a:off x="67000" y="3454930"/>
            <a:ext cx="5255982" cy="3519900"/>
            <a:chOff x="67000" y="3454930"/>
            <a:chExt cx="5255982" cy="3519900"/>
          </a:xfrm>
        </p:grpSpPr>
        <p:sp>
          <p:nvSpPr>
            <p:cNvPr id="318" name="Google Shape;318;p43"/>
            <p:cNvSpPr/>
            <p:nvPr/>
          </p:nvSpPr>
          <p:spPr>
            <a:xfrm rot="-3809724">
              <a:off x="2524267" y="3217836"/>
              <a:ext cx="1398930" cy="399406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3"/>
            <p:cNvSpPr/>
            <p:nvPr/>
          </p:nvSpPr>
          <p:spPr>
            <a:xfrm rot="3181171">
              <a:off x="1383698" y="3217836"/>
              <a:ext cx="1398903" cy="399408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4"/>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importance of prevention</a:t>
            </a:r>
            <a:endParaRPr/>
          </a:p>
        </p:txBody>
      </p:sp>
      <p:sp>
        <p:nvSpPr>
          <p:cNvPr id="325" name="Google Shape;325;p44"/>
          <p:cNvSpPr txBox="1"/>
          <p:nvPr>
            <p:ph idx="1" type="subTitle"/>
          </p:nvPr>
        </p:nvSpPr>
        <p:spPr>
          <a:xfrm>
            <a:off x="713225" y="1781225"/>
            <a:ext cx="5447400" cy="236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Death is treated in </a:t>
            </a:r>
            <a:r>
              <a:rPr b="1" lang="en"/>
              <a:t>the media</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Children hear about it every day, but we tend to ignore this reality until a time comes when they are directly confronted with </a:t>
            </a:r>
            <a:r>
              <a:rPr b="1" lang="en"/>
              <a:t>grief</a:t>
            </a:r>
            <a:r>
              <a:rPr lang="en"/>
              <a:t> over the death of a loved one and they have no tools to cope because they do not understand death either</a:t>
            </a:r>
            <a:endParaRPr/>
          </a:p>
          <a:p>
            <a:pPr indent="0" lvl="0" marL="0" rtl="0" algn="l">
              <a:spcBef>
                <a:spcPts val="0"/>
              </a:spcBef>
              <a:spcAft>
                <a:spcPts val="0"/>
              </a:spcAft>
              <a:buNone/>
            </a:pPr>
            <a:r>
              <a:t/>
            </a:r>
            <a:endParaRPr/>
          </a:p>
        </p:txBody>
      </p:sp>
      <p:grpSp>
        <p:nvGrpSpPr>
          <p:cNvPr id="326" name="Google Shape;326;p44"/>
          <p:cNvGrpSpPr/>
          <p:nvPr/>
        </p:nvGrpSpPr>
        <p:grpSpPr>
          <a:xfrm>
            <a:off x="6406032" y="1927894"/>
            <a:ext cx="4894292" cy="4173900"/>
            <a:chOff x="6406032" y="1927894"/>
            <a:chExt cx="4894292" cy="4173900"/>
          </a:xfrm>
        </p:grpSpPr>
        <p:sp>
          <p:nvSpPr>
            <p:cNvPr id="327" name="Google Shape;327;p44"/>
            <p:cNvSpPr/>
            <p:nvPr/>
          </p:nvSpPr>
          <p:spPr>
            <a:xfrm rot="1727808">
              <a:off x="7281341" y="2017913"/>
              <a:ext cx="1398782" cy="399386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4"/>
            <p:cNvSpPr/>
            <p:nvPr/>
          </p:nvSpPr>
          <p:spPr>
            <a:xfrm rot="6082789">
              <a:off x="8505275" y="1485327"/>
              <a:ext cx="1398799" cy="399383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4"/>
            <p:cNvSpPr/>
            <p:nvPr/>
          </p:nvSpPr>
          <p:spPr>
            <a:xfrm>
              <a:off x="6707061" y="38368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5"/>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importance of prevention</a:t>
            </a:r>
            <a:endParaRPr/>
          </a:p>
        </p:txBody>
      </p:sp>
      <p:sp>
        <p:nvSpPr>
          <p:cNvPr id="335" name="Google Shape;335;p45"/>
          <p:cNvSpPr txBox="1"/>
          <p:nvPr>
            <p:ph idx="1" type="subTitle"/>
          </p:nvPr>
        </p:nvSpPr>
        <p:spPr>
          <a:xfrm>
            <a:off x="713225" y="1781225"/>
            <a:ext cx="7716600" cy="203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why it is important:</a:t>
            </a:r>
            <a:endParaRPr/>
          </a:p>
          <a:p>
            <a:pPr indent="-323850" lvl="0" marL="457200" rtl="0" algn="l">
              <a:spcBef>
                <a:spcPts val="1000"/>
              </a:spcBef>
              <a:spcAft>
                <a:spcPts val="0"/>
              </a:spcAft>
              <a:buSzPts val="1500"/>
              <a:buAutoNum type="arabicPeriod"/>
            </a:pPr>
            <a:r>
              <a:rPr b="1" lang="en"/>
              <a:t>Act preventively</a:t>
            </a:r>
            <a:r>
              <a:rPr lang="en"/>
              <a:t> by including death in the curriculum</a:t>
            </a:r>
            <a:endParaRPr/>
          </a:p>
          <a:p>
            <a:pPr indent="-323850" lvl="0" marL="457200" rtl="0" algn="l">
              <a:spcBef>
                <a:spcPts val="1000"/>
              </a:spcBef>
              <a:spcAft>
                <a:spcPts val="0"/>
              </a:spcAft>
              <a:buSzPts val="1500"/>
              <a:buAutoNum type="arabicPeriod"/>
            </a:pPr>
            <a:r>
              <a:rPr lang="en"/>
              <a:t>To provide teachers with</a:t>
            </a:r>
            <a:r>
              <a:rPr b="1" lang="en"/>
              <a:t> educational tools</a:t>
            </a:r>
            <a:r>
              <a:rPr lang="en"/>
              <a:t> for their approach</a:t>
            </a:r>
            <a:endParaRPr/>
          </a:p>
          <a:p>
            <a:pPr indent="-323850" lvl="0" marL="457200" rtl="0" algn="l">
              <a:spcBef>
                <a:spcPts val="1000"/>
              </a:spcBef>
              <a:spcAft>
                <a:spcPts val="0"/>
              </a:spcAft>
              <a:buSzPts val="1500"/>
              <a:buAutoNum type="arabicPeriod"/>
            </a:pPr>
            <a:r>
              <a:rPr b="1" lang="en"/>
              <a:t>Educate </a:t>
            </a:r>
            <a:r>
              <a:rPr lang="en"/>
              <a:t>families</a:t>
            </a:r>
            <a:endParaRPr/>
          </a:p>
          <a:p>
            <a:pPr indent="-323850" lvl="0" marL="457200" rtl="0" algn="l">
              <a:spcBef>
                <a:spcPts val="1000"/>
              </a:spcBef>
              <a:spcAft>
                <a:spcPts val="1000"/>
              </a:spcAft>
              <a:buSzPts val="1500"/>
              <a:buAutoNum type="arabicPeriod"/>
            </a:pPr>
            <a:r>
              <a:rPr lang="en"/>
              <a:t>Encourage </a:t>
            </a:r>
            <a:r>
              <a:rPr b="1" lang="en"/>
              <a:t>family-school cooperation</a:t>
            </a:r>
            <a:endParaRPr b="1"/>
          </a:p>
        </p:txBody>
      </p:sp>
      <p:grpSp>
        <p:nvGrpSpPr>
          <p:cNvPr id="336" name="Google Shape;336;p45"/>
          <p:cNvGrpSpPr/>
          <p:nvPr/>
        </p:nvGrpSpPr>
        <p:grpSpPr>
          <a:xfrm>
            <a:off x="3768173" y="4069042"/>
            <a:ext cx="1249137" cy="790927"/>
            <a:chOff x="2358150" y="204975"/>
            <a:chExt cx="937650" cy="593700"/>
          </a:xfrm>
        </p:grpSpPr>
        <p:sp>
          <p:nvSpPr>
            <p:cNvPr id="337" name="Google Shape;337;p45"/>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5"/>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45"/>
          <p:cNvGrpSpPr/>
          <p:nvPr/>
        </p:nvGrpSpPr>
        <p:grpSpPr>
          <a:xfrm>
            <a:off x="7249442" y="694167"/>
            <a:ext cx="3933600" cy="4208700"/>
            <a:chOff x="7249442" y="694167"/>
            <a:chExt cx="3933600" cy="4208700"/>
          </a:xfrm>
        </p:grpSpPr>
        <p:sp>
          <p:nvSpPr>
            <p:cNvPr id="340" name="Google Shape;340;p45"/>
            <p:cNvSpPr/>
            <p:nvPr/>
          </p:nvSpPr>
          <p:spPr>
            <a:xfrm rot="799075">
              <a:off x="8441085" y="801519"/>
              <a:ext cx="1398716" cy="39939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5"/>
            <p:cNvSpPr/>
            <p:nvPr/>
          </p:nvSpPr>
          <p:spPr>
            <a:xfrm rot="-7857352">
              <a:off x="8516904" y="704808"/>
              <a:ext cx="1398675" cy="399404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5"/>
            <p:cNvSpPr/>
            <p:nvPr/>
          </p:nvSpPr>
          <p:spPr>
            <a:xfrm>
              <a:off x="8168961" y="18602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6"/>
          <p:cNvSpPr txBox="1"/>
          <p:nvPr>
            <p:ph type="title"/>
          </p:nvPr>
        </p:nvSpPr>
        <p:spPr>
          <a:xfrm>
            <a:off x="713650" y="2479900"/>
            <a:ext cx="5551200" cy="82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348" name="Google Shape;348;p46"/>
          <p:cNvSpPr txBox="1"/>
          <p:nvPr>
            <p:ph idx="2" type="title"/>
          </p:nvPr>
        </p:nvSpPr>
        <p:spPr>
          <a:xfrm>
            <a:off x="713650" y="1586747"/>
            <a:ext cx="2590200" cy="101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grpSp>
        <p:nvGrpSpPr>
          <p:cNvPr id="349" name="Google Shape;349;p46"/>
          <p:cNvGrpSpPr/>
          <p:nvPr/>
        </p:nvGrpSpPr>
        <p:grpSpPr>
          <a:xfrm>
            <a:off x="1314917" y="-2002597"/>
            <a:ext cx="4651362" cy="3813000"/>
            <a:chOff x="1314917" y="-2002597"/>
            <a:chExt cx="4651362" cy="3813000"/>
          </a:xfrm>
        </p:grpSpPr>
        <p:sp>
          <p:nvSpPr>
            <p:cNvPr id="350" name="Google Shape;350;p46"/>
            <p:cNvSpPr/>
            <p:nvPr/>
          </p:nvSpPr>
          <p:spPr>
            <a:xfrm rot="8100000">
              <a:off x="2522017" y="-2092896"/>
              <a:ext cx="1398799"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6"/>
            <p:cNvSpPr/>
            <p:nvPr/>
          </p:nvSpPr>
          <p:spPr>
            <a:xfrm rot="-6445244">
              <a:off x="3152297" y="-2123568"/>
              <a:ext cx="1398863" cy="399344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6"/>
            <p:cNvSpPr/>
            <p:nvPr/>
          </p:nvSpPr>
          <p:spPr>
            <a:xfrm>
              <a:off x="3527536" y="82579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46"/>
          <p:cNvGrpSpPr/>
          <p:nvPr/>
        </p:nvGrpSpPr>
        <p:grpSpPr>
          <a:xfrm rot="883983">
            <a:off x="7101179" y="873645"/>
            <a:ext cx="1249138" cy="790928"/>
            <a:chOff x="2358150" y="204975"/>
            <a:chExt cx="937650" cy="593700"/>
          </a:xfrm>
        </p:grpSpPr>
        <p:sp>
          <p:nvSpPr>
            <p:cNvPr id="354" name="Google Shape;354;p46"/>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6"/>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46"/>
          <p:cNvGrpSpPr/>
          <p:nvPr/>
        </p:nvGrpSpPr>
        <p:grpSpPr>
          <a:xfrm>
            <a:off x="5334606" y="2915833"/>
            <a:ext cx="4096500" cy="3385500"/>
            <a:chOff x="5334606" y="2915833"/>
            <a:chExt cx="4096500" cy="3385500"/>
          </a:xfrm>
        </p:grpSpPr>
        <p:sp>
          <p:nvSpPr>
            <p:cNvPr id="357" name="Google Shape;357;p46"/>
            <p:cNvSpPr/>
            <p:nvPr/>
          </p:nvSpPr>
          <p:spPr>
            <a:xfrm rot="7429993">
              <a:off x="6683474" y="2611615"/>
              <a:ext cx="1398764" cy="399393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6"/>
            <p:cNvSpPr/>
            <p:nvPr/>
          </p:nvSpPr>
          <p:spPr>
            <a:xfrm>
              <a:off x="6473086" y="32239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7"/>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Sources</a:t>
            </a:r>
            <a:endParaRPr/>
          </a:p>
        </p:txBody>
      </p:sp>
      <p:sp>
        <p:nvSpPr>
          <p:cNvPr id="364" name="Google Shape;364;p47"/>
          <p:cNvSpPr txBox="1"/>
          <p:nvPr>
            <p:ph idx="1" type="subTitle"/>
          </p:nvPr>
        </p:nvSpPr>
        <p:spPr>
          <a:xfrm>
            <a:off x="713225" y="1628825"/>
            <a:ext cx="7133100" cy="2360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Epilogue"/>
              <a:buChar char="-"/>
            </a:pPr>
            <a:r>
              <a:rPr lang="en"/>
              <a:t>Proyecto Pedagogía de la muerte </a:t>
            </a:r>
            <a:r>
              <a:rPr b="1" lang="en"/>
              <a:t>(</a:t>
            </a:r>
            <a:r>
              <a:rPr b="1" lang="en" u="sng">
                <a:hlinkClick r:id="rId3"/>
              </a:rPr>
              <a:t>https://pedagogiadelamuerte.com/inicio/</a:t>
            </a:r>
            <a:r>
              <a:rPr b="1" lang="en"/>
              <a:t>)</a:t>
            </a:r>
            <a:endParaRPr b="1"/>
          </a:p>
          <a:p>
            <a:pPr indent="0" lvl="0" marL="457200" rtl="0" algn="l">
              <a:spcBef>
                <a:spcPts val="0"/>
              </a:spcBef>
              <a:spcAft>
                <a:spcPts val="0"/>
              </a:spcAft>
              <a:buNone/>
            </a:pPr>
            <a:r>
              <a:t/>
            </a:r>
            <a:endParaRPr/>
          </a:p>
          <a:p>
            <a:pPr indent="-323850" lvl="0" marL="457200" rtl="0" algn="l">
              <a:spcBef>
                <a:spcPts val="0"/>
              </a:spcBef>
              <a:spcAft>
                <a:spcPts val="0"/>
              </a:spcAft>
              <a:buSzPts val="1500"/>
              <a:buFont typeface="Epilogue"/>
              <a:buChar char="-"/>
            </a:pPr>
            <a:r>
              <a:rPr lang="en"/>
              <a:t>De la Herrán, A. De Miguel, V. y Rodríguez, P. (2019). ¿Está la muerte en el currículo español? </a:t>
            </a:r>
            <a:r>
              <a:rPr i="1" lang="en"/>
              <a:t>Revista de educación, 385</a:t>
            </a:r>
            <a:r>
              <a:rPr lang="en"/>
              <a:t> (pp. 201-226). DOI: 10.4438/1988-592X-RE-2019-385-422 [</a:t>
            </a:r>
            <a:r>
              <a:rPr b="1" lang="en" u="sng">
                <a:hlinkClick r:id="rId4"/>
              </a:rPr>
              <a:t>https://www.educacionyfp.gob.es/dam/jcr:02a38a47-a46b-4b6a-986a-e2eb91f8802a/08herranesp-ingl.pdf</a:t>
            </a:r>
            <a:r>
              <a:rPr b="1" lang="en"/>
              <a:t>] </a:t>
            </a:r>
            <a:endParaRPr b="1"/>
          </a:p>
        </p:txBody>
      </p:sp>
      <p:grpSp>
        <p:nvGrpSpPr>
          <p:cNvPr id="365" name="Google Shape;365;p47"/>
          <p:cNvGrpSpPr/>
          <p:nvPr/>
        </p:nvGrpSpPr>
        <p:grpSpPr>
          <a:xfrm>
            <a:off x="7160125" y="-1958149"/>
            <a:ext cx="4305540" cy="6108499"/>
            <a:chOff x="7160125" y="-1958149"/>
            <a:chExt cx="4305540" cy="6108499"/>
          </a:xfrm>
        </p:grpSpPr>
        <p:sp>
          <p:nvSpPr>
            <p:cNvPr id="366" name="Google Shape;366;p47"/>
            <p:cNvSpPr/>
            <p:nvPr/>
          </p:nvSpPr>
          <p:spPr>
            <a:xfrm rot="1505200">
              <a:off x="7941046" y="-1850084"/>
              <a:ext cx="1398858" cy="399377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7"/>
            <p:cNvSpPr/>
            <p:nvPr/>
          </p:nvSpPr>
          <p:spPr>
            <a:xfrm rot="8099479">
              <a:off x="8859660" y="246901"/>
              <a:ext cx="1399011"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 name="Google Shape;368;p47"/>
          <p:cNvGrpSpPr/>
          <p:nvPr/>
        </p:nvGrpSpPr>
        <p:grpSpPr>
          <a:xfrm>
            <a:off x="6840361" y="3989217"/>
            <a:ext cx="1249137" cy="790927"/>
            <a:chOff x="2358150" y="204975"/>
            <a:chExt cx="937650" cy="593700"/>
          </a:xfrm>
        </p:grpSpPr>
        <p:sp>
          <p:nvSpPr>
            <p:cNvPr id="369" name="Google Shape;369;p47"/>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7"/>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8"/>
          <p:cNvSpPr txBox="1"/>
          <p:nvPr>
            <p:ph type="title"/>
          </p:nvPr>
        </p:nvSpPr>
        <p:spPr>
          <a:xfrm>
            <a:off x="2388000" y="562025"/>
            <a:ext cx="4368000" cy="109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376" name="Google Shape;376;p48"/>
          <p:cNvSpPr txBox="1"/>
          <p:nvPr>
            <p:ph idx="1" type="subTitle"/>
          </p:nvPr>
        </p:nvSpPr>
        <p:spPr>
          <a:xfrm>
            <a:off x="2703450" y="1501525"/>
            <a:ext cx="3737100" cy="125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Any questions?</a:t>
            </a:r>
            <a:endParaRPr b="1"/>
          </a:p>
          <a:p>
            <a:pPr indent="0" lvl="0" marL="0" rtl="0" algn="ctr">
              <a:spcBef>
                <a:spcPts val="100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yourwebapge.com</a:t>
            </a:r>
            <a:endParaRPr/>
          </a:p>
        </p:txBody>
      </p:sp>
      <p:sp>
        <p:nvSpPr>
          <p:cNvPr id="377" name="Google Shape;377;p48"/>
          <p:cNvSpPr/>
          <p:nvPr/>
        </p:nvSpPr>
        <p:spPr>
          <a:xfrm>
            <a:off x="3588526" y="3753027"/>
            <a:ext cx="401494" cy="401938"/>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 name="Google Shape;378;p48"/>
          <p:cNvGrpSpPr/>
          <p:nvPr/>
        </p:nvGrpSpPr>
        <p:grpSpPr>
          <a:xfrm>
            <a:off x="4110402" y="3753180"/>
            <a:ext cx="401909" cy="401500"/>
            <a:chOff x="3303268" y="3817349"/>
            <a:chExt cx="346056" cy="345674"/>
          </a:xfrm>
        </p:grpSpPr>
        <p:sp>
          <p:nvSpPr>
            <p:cNvPr id="379" name="Google Shape;379;p4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48"/>
          <p:cNvGrpSpPr/>
          <p:nvPr/>
        </p:nvGrpSpPr>
        <p:grpSpPr>
          <a:xfrm>
            <a:off x="4631975" y="3753180"/>
            <a:ext cx="401909" cy="401500"/>
            <a:chOff x="3752358" y="3817349"/>
            <a:chExt cx="346056" cy="345674"/>
          </a:xfrm>
        </p:grpSpPr>
        <p:sp>
          <p:nvSpPr>
            <p:cNvPr id="384" name="Google Shape;384;p4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48"/>
          <p:cNvGrpSpPr/>
          <p:nvPr/>
        </p:nvGrpSpPr>
        <p:grpSpPr>
          <a:xfrm>
            <a:off x="5153561" y="3753175"/>
            <a:ext cx="401909" cy="401500"/>
            <a:chOff x="2238181" y="4120624"/>
            <a:chExt cx="346056" cy="345674"/>
          </a:xfrm>
        </p:grpSpPr>
        <p:grpSp>
          <p:nvGrpSpPr>
            <p:cNvPr id="389" name="Google Shape;389;p48"/>
            <p:cNvGrpSpPr/>
            <p:nvPr/>
          </p:nvGrpSpPr>
          <p:grpSpPr>
            <a:xfrm>
              <a:off x="2309155" y="4177413"/>
              <a:ext cx="203862" cy="231903"/>
              <a:chOff x="1512725" y="258500"/>
              <a:chExt cx="4570900" cy="5199625"/>
            </a:xfrm>
          </p:grpSpPr>
          <p:sp>
            <p:nvSpPr>
              <p:cNvPr id="390" name="Google Shape;390;p4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4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 name="Google Shape;393;p48"/>
          <p:cNvSpPr txBox="1"/>
          <p:nvPr/>
        </p:nvSpPr>
        <p:spPr>
          <a:xfrm>
            <a:off x="2464500" y="4321075"/>
            <a:ext cx="42150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Please, keep this slide as attribution</a:t>
            </a:r>
            <a:endParaRPr sz="1200">
              <a:solidFill>
                <a:schemeClr val="dk1"/>
              </a:solidFill>
              <a:latin typeface="Epilogue"/>
              <a:ea typeface="Epilogue"/>
              <a:cs typeface="Epilogue"/>
              <a:sym typeface="Epilogue"/>
            </a:endParaRPr>
          </a:p>
        </p:txBody>
      </p:sp>
      <p:grpSp>
        <p:nvGrpSpPr>
          <p:cNvPr id="394" name="Google Shape;394;p48"/>
          <p:cNvGrpSpPr/>
          <p:nvPr/>
        </p:nvGrpSpPr>
        <p:grpSpPr>
          <a:xfrm rot="-963494">
            <a:off x="310188" y="3886571"/>
            <a:ext cx="1249119" cy="790915"/>
            <a:chOff x="2358150" y="204975"/>
            <a:chExt cx="937650" cy="593700"/>
          </a:xfrm>
        </p:grpSpPr>
        <p:sp>
          <p:nvSpPr>
            <p:cNvPr id="395" name="Google Shape;395;p48"/>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8"/>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48"/>
          <p:cNvGrpSpPr/>
          <p:nvPr/>
        </p:nvGrpSpPr>
        <p:grpSpPr>
          <a:xfrm>
            <a:off x="-1447916" y="-960531"/>
            <a:ext cx="3490500" cy="4047000"/>
            <a:chOff x="-1591566" y="-912631"/>
            <a:chExt cx="3490500" cy="4047000"/>
          </a:xfrm>
        </p:grpSpPr>
        <p:sp>
          <p:nvSpPr>
            <p:cNvPr id="398" name="Google Shape;398;p48"/>
            <p:cNvSpPr/>
            <p:nvPr/>
          </p:nvSpPr>
          <p:spPr>
            <a:xfrm rot="-2176657">
              <a:off x="-545743" y="-885798"/>
              <a:ext cx="1398855" cy="399333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8"/>
            <p:cNvSpPr/>
            <p:nvPr/>
          </p:nvSpPr>
          <p:spPr>
            <a:xfrm>
              <a:off x="661761" y="8689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9"/>
          <p:cNvSpPr txBox="1"/>
          <p:nvPr>
            <p:ph idx="1" type="body"/>
          </p:nvPr>
        </p:nvSpPr>
        <p:spPr>
          <a:xfrm>
            <a:off x="713650" y="1152475"/>
            <a:ext cx="7716600" cy="1293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t>Here’s an assortment of alternative resources whose style fits the one of this creative template:</a:t>
            </a:r>
            <a:endParaRPr sz="1500"/>
          </a:p>
          <a:p>
            <a:pPr indent="0" lvl="0" marL="0" rtl="0" algn="l">
              <a:lnSpc>
                <a:spcPct val="100000"/>
              </a:lnSpc>
              <a:spcBef>
                <a:spcPts val="1000"/>
              </a:spcBef>
              <a:spcAft>
                <a:spcPts val="1000"/>
              </a:spcAft>
              <a:buNone/>
            </a:pPr>
            <a:r>
              <a:rPr b="1" lang="en" sz="2700">
                <a:latin typeface="Bodoni Moda"/>
                <a:ea typeface="Bodoni Moda"/>
                <a:cs typeface="Bodoni Moda"/>
                <a:sym typeface="Bodoni Moda"/>
              </a:rPr>
              <a:t>Vectors:</a:t>
            </a:r>
            <a:endParaRPr/>
          </a:p>
        </p:txBody>
      </p:sp>
      <p:sp>
        <p:nvSpPr>
          <p:cNvPr id="405" name="Google Shape;405;p49"/>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406" name="Google Shape;406;p49"/>
          <p:cNvSpPr/>
          <p:nvPr/>
        </p:nvSpPr>
        <p:spPr>
          <a:xfrm>
            <a:off x="-1532450" y="3251300"/>
            <a:ext cx="4492200" cy="10152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9"/>
          <p:cNvSpPr/>
          <p:nvPr/>
        </p:nvSpPr>
        <p:spPr>
          <a:xfrm>
            <a:off x="1303486" y="28328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 name="Google Shape;408;p49"/>
          <p:cNvGrpSpPr/>
          <p:nvPr/>
        </p:nvGrpSpPr>
        <p:grpSpPr>
          <a:xfrm>
            <a:off x="3407274" y="3064700"/>
            <a:ext cx="952604" cy="1388400"/>
            <a:chOff x="3493474" y="2927425"/>
            <a:chExt cx="952604" cy="1388400"/>
          </a:xfrm>
        </p:grpSpPr>
        <p:sp>
          <p:nvSpPr>
            <p:cNvPr id="409" name="Google Shape;409;p49"/>
            <p:cNvSpPr/>
            <p:nvPr/>
          </p:nvSpPr>
          <p:spPr>
            <a:xfrm rot="1721">
              <a:off x="3493474" y="2927575"/>
              <a:ext cx="599400" cy="1388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9"/>
            <p:cNvSpPr/>
            <p:nvPr/>
          </p:nvSpPr>
          <p:spPr>
            <a:xfrm rot="1721">
              <a:off x="3846678" y="2927575"/>
              <a:ext cx="599400" cy="1388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 name="Google Shape;411;p49"/>
          <p:cNvSpPr/>
          <p:nvPr/>
        </p:nvSpPr>
        <p:spPr>
          <a:xfrm>
            <a:off x="6716250" y="3064700"/>
            <a:ext cx="2940600" cy="2940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9"/>
          <p:cNvSpPr/>
          <p:nvPr/>
        </p:nvSpPr>
        <p:spPr>
          <a:xfrm rot="6001216">
            <a:off x="6834599" y="2730340"/>
            <a:ext cx="486217" cy="1388111"/>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50"/>
          <p:cNvSpPr txBox="1"/>
          <p:nvPr>
            <p:ph idx="1" type="body"/>
          </p:nvPr>
        </p:nvSpPr>
        <p:spPr>
          <a:xfrm>
            <a:off x="713650" y="1152475"/>
            <a:ext cx="7716600" cy="1696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t>Did you like the resources on this template? Get them for free at our other sister websites:</a:t>
            </a:r>
            <a:endParaRPr sz="1500">
              <a:latin typeface="Epilogue"/>
              <a:ea typeface="Epilogue"/>
              <a:cs typeface="Epilogue"/>
              <a:sym typeface="Epilogue"/>
            </a:endParaRPr>
          </a:p>
          <a:p>
            <a:pPr indent="0" lvl="0" marL="0" rtl="0" algn="l">
              <a:lnSpc>
                <a:spcPct val="100000"/>
              </a:lnSpc>
              <a:spcBef>
                <a:spcPts val="1000"/>
              </a:spcBef>
              <a:spcAft>
                <a:spcPts val="0"/>
              </a:spcAft>
              <a:buNone/>
            </a:pPr>
            <a:r>
              <a:rPr b="1" lang="en" sz="2700">
                <a:latin typeface="Bodoni Moda"/>
                <a:ea typeface="Bodoni Moda"/>
                <a:cs typeface="Bodoni Moda"/>
                <a:sym typeface="Bodoni Moda"/>
              </a:rPr>
              <a:t>Vectors:</a:t>
            </a:r>
            <a:endParaRPr b="1" sz="2700">
              <a:latin typeface="Bodoni Moda"/>
              <a:ea typeface="Bodoni Moda"/>
              <a:cs typeface="Bodoni Moda"/>
              <a:sym typeface="Bodoni Moda"/>
            </a:endParaRPr>
          </a:p>
          <a:p>
            <a:pPr indent="-323850" lvl="0" marL="457200" rtl="0" algn="l">
              <a:lnSpc>
                <a:spcPct val="100000"/>
              </a:lnSpc>
              <a:spcBef>
                <a:spcPts val="1000"/>
              </a:spcBef>
              <a:spcAft>
                <a:spcPts val="0"/>
              </a:spcAft>
              <a:buClr>
                <a:schemeClr val="dk1"/>
              </a:buClr>
              <a:buSzPts val="1500"/>
              <a:buFont typeface="Epilogue"/>
              <a:buChar char="●"/>
            </a:pPr>
            <a:r>
              <a:rPr lang="en" sz="1500">
                <a:uFill>
                  <a:noFill/>
                </a:uFill>
                <a:hlinkClick r:id="rId3"/>
              </a:rPr>
              <a:t>Minimalist beauty template design</a:t>
            </a:r>
            <a:endParaRPr/>
          </a:p>
        </p:txBody>
      </p:sp>
      <p:sp>
        <p:nvSpPr>
          <p:cNvPr id="418" name="Google Shape;418;p50"/>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grpSp>
        <p:nvGrpSpPr>
          <p:cNvPr id="419" name="Google Shape;419;p50"/>
          <p:cNvGrpSpPr/>
          <p:nvPr/>
        </p:nvGrpSpPr>
        <p:grpSpPr>
          <a:xfrm>
            <a:off x="5872092" y="2516515"/>
            <a:ext cx="4468912" cy="3813000"/>
            <a:chOff x="1449492" y="-1599947"/>
            <a:chExt cx="4468912" cy="3813000"/>
          </a:xfrm>
        </p:grpSpPr>
        <p:sp>
          <p:nvSpPr>
            <p:cNvPr id="420" name="Google Shape;420;p50"/>
            <p:cNvSpPr/>
            <p:nvPr/>
          </p:nvSpPr>
          <p:spPr>
            <a:xfrm rot="8100000">
              <a:off x="2656592" y="-1690246"/>
              <a:ext cx="1398799"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0"/>
            <p:cNvSpPr/>
            <p:nvPr/>
          </p:nvSpPr>
          <p:spPr>
            <a:xfrm rot="-6445244">
              <a:off x="3104422" y="-1559843"/>
              <a:ext cx="1398863" cy="399344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0"/>
            <p:cNvSpPr/>
            <p:nvPr/>
          </p:nvSpPr>
          <p:spPr>
            <a:xfrm>
              <a:off x="2809186" y="-1188283"/>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 name="Google Shape;423;p50"/>
          <p:cNvGrpSpPr/>
          <p:nvPr/>
        </p:nvGrpSpPr>
        <p:grpSpPr>
          <a:xfrm>
            <a:off x="1856661" y="3989217"/>
            <a:ext cx="1249137" cy="790927"/>
            <a:chOff x="2358150" y="204975"/>
            <a:chExt cx="937650" cy="593700"/>
          </a:xfrm>
        </p:grpSpPr>
        <p:sp>
          <p:nvSpPr>
            <p:cNvPr id="424" name="Google Shape;424;p50"/>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0"/>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29" name="Shape 429"/>
        <p:cNvGrpSpPr/>
        <p:nvPr/>
      </p:nvGrpSpPr>
      <p:grpSpPr>
        <a:xfrm>
          <a:off x="0" y="0"/>
          <a:ext cx="0" cy="0"/>
          <a:chOff x="0" y="0"/>
          <a:chExt cx="0" cy="0"/>
        </a:xfrm>
      </p:grpSpPr>
      <p:sp>
        <p:nvSpPr>
          <p:cNvPr id="430" name="Google Shape;430;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31" name="Google Shape;431;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4"/>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95" name="Google Shape;195;p34"/>
          <p:cNvSpPr txBox="1"/>
          <p:nvPr>
            <p:ph idx="1" type="subTitle"/>
          </p:nvPr>
        </p:nvSpPr>
        <p:spPr>
          <a:xfrm>
            <a:off x="1773900" y="1304950"/>
            <a:ext cx="65994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the pedagogy of death?</a:t>
            </a:r>
            <a:endParaRPr/>
          </a:p>
        </p:txBody>
      </p:sp>
      <p:sp>
        <p:nvSpPr>
          <p:cNvPr id="196" name="Google Shape;196;p34"/>
          <p:cNvSpPr txBox="1"/>
          <p:nvPr>
            <p:ph idx="2" type="subTitle"/>
          </p:nvPr>
        </p:nvSpPr>
        <p:spPr>
          <a:xfrm>
            <a:off x="1773800" y="1994550"/>
            <a:ext cx="65994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Pedagogy of death in the curriculum</a:t>
            </a:r>
            <a:endParaRPr/>
          </a:p>
        </p:txBody>
      </p:sp>
      <p:sp>
        <p:nvSpPr>
          <p:cNvPr id="197" name="Google Shape;197;p34"/>
          <p:cNvSpPr txBox="1"/>
          <p:nvPr>
            <p:ph idx="3" type="subTitle"/>
          </p:nvPr>
        </p:nvSpPr>
        <p:spPr>
          <a:xfrm>
            <a:off x="1774024" y="2684150"/>
            <a:ext cx="65994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Families and teachers</a:t>
            </a:r>
            <a:endParaRPr/>
          </a:p>
        </p:txBody>
      </p:sp>
      <p:sp>
        <p:nvSpPr>
          <p:cNvPr id="198" name="Google Shape;198;p34"/>
          <p:cNvSpPr txBox="1"/>
          <p:nvPr>
            <p:ph idx="4" type="title"/>
          </p:nvPr>
        </p:nvSpPr>
        <p:spPr>
          <a:xfrm>
            <a:off x="770588" y="1304956"/>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99" name="Google Shape;199;p34"/>
          <p:cNvSpPr txBox="1"/>
          <p:nvPr>
            <p:ph idx="5" type="title"/>
          </p:nvPr>
        </p:nvSpPr>
        <p:spPr>
          <a:xfrm>
            <a:off x="770587" y="1994548"/>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00" name="Google Shape;200;p34"/>
          <p:cNvSpPr txBox="1"/>
          <p:nvPr>
            <p:ph idx="6" type="title"/>
          </p:nvPr>
        </p:nvSpPr>
        <p:spPr>
          <a:xfrm>
            <a:off x="770588" y="2684140"/>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01" name="Google Shape;201;p34"/>
          <p:cNvSpPr txBox="1"/>
          <p:nvPr>
            <p:ph idx="7" type="subTitle"/>
          </p:nvPr>
        </p:nvSpPr>
        <p:spPr>
          <a:xfrm>
            <a:off x="1774001" y="3373750"/>
            <a:ext cx="65994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202" name="Google Shape;202;p34"/>
          <p:cNvSpPr txBox="1"/>
          <p:nvPr>
            <p:ph idx="8" type="title"/>
          </p:nvPr>
        </p:nvSpPr>
        <p:spPr>
          <a:xfrm>
            <a:off x="770575" y="3373740"/>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203" name="Google Shape;203;p34"/>
          <p:cNvGrpSpPr/>
          <p:nvPr/>
        </p:nvGrpSpPr>
        <p:grpSpPr>
          <a:xfrm>
            <a:off x="6218961" y="236242"/>
            <a:ext cx="1249137" cy="790927"/>
            <a:chOff x="2358150" y="204975"/>
            <a:chExt cx="937650" cy="593700"/>
          </a:xfrm>
        </p:grpSpPr>
        <p:sp>
          <p:nvSpPr>
            <p:cNvPr id="204" name="Google Shape;204;p34"/>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4"/>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34"/>
          <p:cNvGrpSpPr/>
          <p:nvPr/>
        </p:nvGrpSpPr>
        <p:grpSpPr>
          <a:xfrm>
            <a:off x="5934863" y="3020867"/>
            <a:ext cx="3256200" cy="4143900"/>
            <a:chOff x="5630063" y="3020867"/>
            <a:chExt cx="3256200" cy="4143900"/>
          </a:xfrm>
        </p:grpSpPr>
        <p:sp>
          <p:nvSpPr>
            <p:cNvPr id="207" name="Google Shape;207;p34"/>
            <p:cNvSpPr/>
            <p:nvPr/>
          </p:nvSpPr>
          <p:spPr>
            <a:xfrm rot="1860987">
              <a:off x="6558938" y="3095750"/>
              <a:ext cx="1398452" cy="399413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4"/>
            <p:cNvSpPr/>
            <p:nvPr/>
          </p:nvSpPr>
          <p:spPr>
            <a:xfrm>
              <a:off x="6550396" y="37711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34"/>
          <p:cNvSpPr txBox="1"/>
          <p:nvPr>
            <p:ph idx="9" type="subTitle"/>
          </p:nvPr>
        </p:nvSpPr>
        <p:spPr>
          <a:xfrm>
            <a:off x="1773964" y="4063350"/>
            <a:ext cx="65994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210" name="Google Shape;210;p34"/>
          <p:cNvSpPr txBox="1"/>
          <p:nvPr>
            <p:ph idx="13" type="title"/>
          </p:nvPr>
        </p:nvSpPr>
        <p:spPr>
          <a:xfrm>
            <a:off x="770538" y="4063340"/>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5" name="Shape 435"/>
        <p:cNvGrpSpPr/>
        <p:nvPr/>
      </p:nvGrpSpPr>
      <p:grpSpPr>
        <a:xfrm>
          <a:off x="0" y="0"/>
          <a:ext cx="0" cy="0"/>
          <a:chOff x="0" y="0"/>
          <a:chExt cx="0" cy="0"/>
        </a:xfrm>
      </p:grpSpPr>
      <p:sp>
        <p:nvSpPr>
          <p:cNvPr id="436" name="Google Shape;436;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437" name="Google Shape;437;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1" name="Shape 441"/>
        <p:cNvGrpSpPr/>
        <p:nvPr/>
      </p:nvGrpSpPr>
      <p:grpSpPr>
        <a:xfrm>
          <a:off x="0" y="0"/>
          <a:ext cx="0" cy="0"/>
          <a:chOff x="0" y="0"/>
          <a:chExt cx="0" cy="0"/>
        </a:xfrm>
      </p:grpSpPr>
      <p:sp>
        <p:nvSpPr>
          <p:cNvPr id="442" name="Google Shape;442;p53"/>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Bodoni Moda</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rgbClr val="FFFFFF"/>
                </a:solidFill>
                <a:uFill>
                  <a:noFill/>
                </a:uFill>
                <a:hlinkClick r:id="rId3">
                  <a:extLst>
                    <a:ext uri="{A12FA001-AC4F-418D-AE19-62706E023703}">
                      <ahyp:hlinkClr val="tx"/>
                    </a:ext>
                  </a:extLst>
                </a:hlinkClick>
              </a:rPr>
              <a:t>https://fonts.google.com/specimen/Bodoni+Moda</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Epilogue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rgbClr val="FFFFFF"/>
                </a:solidFill>
                <a:uFill>
                  <a:noFill/>
                </a:uFill>
                <a:hlinkClick r:id="rId4">
                  <a:extLst>
                    <a:ext uri="{A12FA001-AC4F-418D-AE19-62706E023703}">
                      <ahyp:hlinkClr val="tx"/>
                    </a:ext>
                  </a:extLst>
                </a:hlinkClick>
              </a:rPr>
              <a:t>https://fonts.google.com/specimen/Epilogue</a:t>
            </a:r>
            <a:r>
              <a:rPr lang="en" sz="1100">
                <a:solidFill>
                  <a:schemeClr val="lt1"/>
                </a:solidFill>
              </a:rPr>
              <a:t>)</a:t>
            </a:r>
            <a:endParaRPr sz="1100">
              <a:solidFill>
                <a:srgbClr val="FFFFFF"/>
              </a:solidFill>
            </a:endParaRPr>
          </a:p>
        </p:txBody>
      </p:sp>
      <p:sp>
        <p:nvSpPr>
          <p:cNvPr id="443" name="Google Shape;443;p53"/>
          <p:cNvSpPr/>
          <p:nvPr/>
        </p:nvSpPr>
        <p:spPr>
          <a:xfrm>
            <a:off x="3645388" y="2947800"/>
            <a:ext cx="791400" cy="754200"/>
          </a:xfrm>
          <a:prstGeom prst="roundRect">
            <a:avLst>
              <a:gd fmla="val 16667" name="adj"/>
            </a:avLst>
          </a:prstGeom>
          <a:solidFill>
            <a:srgbClr val="2B2B3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3"/>
          <p:cNvSpPr/>
          <p:nvPr/>
        </p:nvSpPr>
        <p:spPr>
          <a:xfrm>
            <a:off x="4707207" y="2947800"/>
            <a:ext cx="791400" cy="754200"/>
          </a:xfrm>
          <a:prstGeom prst="roundRect">
            <a:avLst>
              <a:gd fmla="val 16667" name="adj"/>
            </a:avLst>
          </a:prstGeom>
          <a:solidFill>
            <a:srgbClr val="EBE8E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3"/>
          <p:cNvSpPr txBox="1"/>
          <p:nvPr/>
        </p:nvSpPr>
        <p:spPr>
          <a:xfrm>
            <a:off x="36453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#2b2b30</a:t>
            </a:r>
            <a:endParaRPr sz="1000">
              <a:solidFill>
                <a:srgbClr val="FFFFFF"/>
              </a:solidFill>
            </a:endParaRPr>
          </a:p>
        </p:txBody>
      </p:sp>
      <p:sp>
        <p:nvSpPr>
          <p:cNvPr id="446" name="Google Shape;446;p53"/>
          <p:cNvSpPr txBox="1"/>
          <p:nvPr/>
        </p:nvSpPr>
        <p:spPr>
          <a:xfrm>
            <a:off x="47072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#ebe8e8</a:t>
            </a:r>
            <a:endParaRPr sz="1000"/>
          </a:p>
        </p:txBody>
      </p:sp>
      <p:sp>
        <p:nvSpPr>
          <p:cNvPr id="447" name="Google Shape;447;p53"/>
          <p:cNvSpPr/>
          <p:nvPr/>
        </p:nvSpPr>
        <p:spPr>
          <a:xfrm>
            <a:off x="4156788" y="3878900"/>
            <a:ext cx="791400" cy="754200"/>
          </a:xfrm>
          <a:prstGeom prst="roundRect">
            <a:avLst>
              <a:gd fmla="val 16667" name="adj"/>
            </a:avLst>
          </a:prstGeom>
          <a:solidFill>
            <a:srgbClr val="79707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3"/>
          <p:cNvSpPr txBox="1"/>
          <p:nvPr/>
        </p:nvSpPr>
        <p:spPr>
          <a:xfrm>
            <a:off x="415678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#797070</a:t>
            </a:r>
            <a:endParaRPr sz="1000">
              <a:solidFill>
                <a:srgbClr val="FFFFFF"/>
              </a:solidFill>
            </a:endParaRPr>
          </a:p>
        </p:txBody>
      </p:sp>
      <p:sp>
        <p:nvSpPr>
          <p:cNvPr id="449" name="Google Shape;449;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53" name="Shape 453"/>
        <p:cNvGrpSpPr/>
        <p:nvPr/>
      </p:nvGrpSpPr>
      <p:grpSpPr>
        <a:xfrm>
          <a:off x="0" y="0"/>
          <a:ext cx="0" cy="0"/>
          <a:chOff x="0" y="0"/>
          <a:chExt cx="0" cy="0"/>
        </a:xfrm>
      </p:grpSpPr>
      <p:sp>
        <p:nvSpPr>
          <p:cNvPr id="454" name="Google Shape;454;p54"/>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455" name="Google Shape;455;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56" name="Google Shape;456;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57" name="Google Shape;457;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458" name="Google Shape;458;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459" name="Google Shape;459;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460" name="Google Shape;460;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461" name="Google Shape;461;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62" name="Google Shape;462;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63" name="Google Shape;463;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64" name="Google Shape;464;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65" name="Google Shape;465;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9" name="Shape 469"/>
        <p:cNvGrpSpPr/>
        <p:nvPr/>
      </p:nvGrpSpPr>
      <p:grpSpPr>
        <a:xfrm>
          <a:off x="0" y="0"/>
          <a:ext cx="0" cy="0"/>
          <a:chOff x="0" y="0"/>
          <a:chExt cx="0" cy="0"/>
        </a:xfrm>
      </p:grpSpPr>
      <p:sp>
        <p:nvSpPr>
          <p:cNvPr id="470" name="Google Shape;470;p55"/>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471" name="Google Shape;471;p55"/>
          <p:cNvGrpSpPr/>
          <p:nvPr/>
        </p:nvGrpSpPr>
        <p:grpSpPr>
          <a:xfrm>
            <a:off x="5117640" y="3085736"/>
            <a:ext cx="474294" cy="551291"/>
            <a:chOff x="4727025" y="1332775"/>
            <a:chExt cx="59900" cy="69625"/>
          </a:xfrm>
        </p:grpSpPr>
        <p:sp>
          <p:nvSpPr>
            <p:cNvPr id="472" name="Google Shape;472;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55"/>
          <p:cNvGrpSpPr/>
          <p:nvPr/>
        </p:nvGrpSpPr>
        <p:grpSpPr>
          <a:xfrm>
            <a:off x="5731296" y="2314340"/>
            <a:ext cx="555653" cy="557031"/>
            <a:chOff x="4820425" y="1329900"/>
            <a:chExt cx="70175" cy="70350"/>
          </a:xfrm>
        </p:grpSpPr>
        <p:sp>
          <p:nvSpPr>
            <p:cNvPr id="475" name="Google Shape;475;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55"/>
          <p:cNvGrpSpPr/>
          <p:nvPr/>
        </p:nvGrpSpPr>
        <p:grpSpPr>
          <a:xfrm>
            <a:off x="6357664" y="2318845"/>
            <a:ext cx="582574" cy="533871"/>
            <a:chOff x="4903200" y="1331525"/>
            <a:chExt cx="73575" cy="67425"/>
          </a:xfrm>
        </p:grpSpPr>
        <p:sp>
          <p:nvSpPr>
            <p:cNvPr id="480" name="Google Shape;480;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55"/>
          <p:cNvGrpSpPr/>
          <p:nvPr/>
        </p:nvGrpSpPr>
        <p:grpSpPr>
          <a:xfrm>
            <a:off x="5717142" y="3078709"/>
            <a:ext cx="583960" cy="565345"/>
            <a:chOff x="4815575" y="1416800"/>
            <a:chExt cx="73750" cy="71400"/>
          </a:xfrm>
        </p:grpSpPr>
        <p:sp>
          <p:nvSpPr>
            <p:cNvPr id="483" name="Google Shape;483;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55"/>
          <p:cNvGrpSpPr/>
          <p:nvPr/>
        </p:nvGrpSpPr>
        <p:grpSpPr>
          <a:xfrm>
            <a:off x="6351924" y="3108896"/>
            <a:ext cx="589898" cy="504970"/>
            <a:chOff x="4902475" y="1418875"/>
            <a:chExt cx="74500" cy="63775"/>
          </a:xfrm>
        </p:grpSpPr>
        <p:sp>
          <p:nvSpPr>
            <p:cNvPr id="487" name="Google Shape;487;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55"/>
          <p:cNvGrpSpPr/>
          <p:nvPr/>
        </p:nvGrpSpPr>
        <p:grpSpPr>
          <a:xfrm>
            <a:off x="5727139" y="3826000"/>
            <a:ext cx="563967" cy="567127"/>
            <a:chOff x="4818100" y="1507675"/>
            <a:chExt cx="71225" cy="71625"/>
          </a:xfrm>
        </p:grpSpPr>
        <p:sp>
          <p:nvSpPr>
            <p:cNvPr id="490" name="Google Shape;490;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 name="Google Shape;494;p55"/>
          <p:cNvGrpSpPr/>
          <p:nvPr/>
        </p:nvGrpSpPr>
        <p:grpSpPr>
          <a:xfrm>
            <a:off x="5040636" y="3829461"/>
            <a:ext cx="628301" cy="588505"/>
            <a:chOff x="4721450" y="1509475"/>
            <a:chExt cx="79350" cy="74325"/>
          </a:xfrm>
        </p:grpSpPr>
        <p:sp>
          <p:nvSpPr>
            <p:cNvPr id="495" name="Google Shape;495;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55"/>
          <p:cNvGrpSpPr/>
          <p:nvPr/>
        </p:nvGrpSpPr>
        <p:grpSpPr>
          <a:xfrm>
            <a:off x="6386170" y="3814027"/>
            <a:ext cx="557038" cy="562772"/>
            <a:chOff x="4906800" y="1507500"/>
            <a:chExt cx="70350" cy="71075"/>
          </a:xfrm>
        </p:grpSpPr>
        <p:sp>
          <p:nvSpPr>
            <p:cNvPr id="500" name="Google Shape;500;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55"/>
          <p:cNvGrpSpPr/>
          <p:nvPr/>
        </p:nvGrpSpPr>
        <p:grpSpPr>
          <a:xfrm>
            <a:off x="4423778" y="2340963"/>
            <a:ext cx="517934" cy="517934"/>
            <a:chOff x="3736598" y="2170606"/>
            <a:chExt cx="404889" cy="404889"/>
          </a:xfrm>
        </p:grpSpPr>
        <p:sp>
          <p:nvSpPr>
            <p:cNvPr id="506" name="Google Shape;506;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55"/>
          <p:cNvGrpSpPr/>
          <p:nvPr/>
        </p:nvGrpSpPr>
        <p:grpSpPr>
          <a:xfrm>
            <a:off x="3690839" y="2341061"/>
            <a:ext cx="586986" cy="517740"/>
            <a:chOff x="3161917" y="2170682"/>
            <a:chExt cx="458870" cy="404737"/>
          </a:xfrm>
        </p:grpSpPr>
        <p:sp>
          <p:nvSpPr>
            <p:cNvPr id="511" name="Google Shape;511;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 name="Google Shape;514;p55"/>
          <p:cNvGrpSpPr/>
          <p:nvPr/>
        </p:nvGrpSpPr>
        <p:grpSpPr>
          <a:xfrm>
            <a:off x="3713860" y="3102400"/>
            <a:ext cx="540943" cy="517963"/>
            <a:chOff x="3179914" y="2889488"/>
            <a:chExt cx="422876" cy="404911"/>
          </a:xfrm>
        </p:grpSpPr>
        <p:sp>
          <p:nvSpPr>
            <p:cNvPr id="515" name="Google Shape;515;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55"/>
          <p:cNvGrpSpPr/>
          <p:nvPr/>
        </p:nvGrpSpPr>
        <p:grpSpPr>
          <a:xfrm>
            <a:off x="4414654" y="3102358"/>
            <a:ext cx="536180" cy="518047"/>
            <a:chOff x="3729467" y="2889422"/>
            <a:chExt cx="419153" cy="404977"/>
          </a:xfrm>
        </p:grpSpPr>
        <p:sp>
          <p:nvSpPr>
            <p:cNvPr id="522" name="Google Shape;522;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55"/>
          <p:cNvGrpSpPr/>
          <p:nvPr/>
        </p:nvGrpSpPr>
        <p:grpSpPr>
          <a:xfrm>
            <a:off x="1951688" y="3445787"/>
            <a:ext cx="965351" cy="134611"/>
            <a:chOff x="4411970" y="2962952"/>
            <a:chExt cx="706544" cy="104212"/>
          </a:xfrm>
        </p:grpSpPr>
        <p:sp>
          <p:nvSpPr>
            <p:cNvPr id="530" name="Google Shape;530;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55"/>
          <p:cNvGrpSpPr/>
          <p:nvPr/>
        </p:nvGrpSpPr>
        <p:grpSpPr>
          <a:xfrm>
            <a:off x="1951688" y="3041077"/>
            <a:ext cx="960158" cy="289172"/>
            <a:chOff x="4411970" y="2726085"/>
            <a:chExt cx="643107" cy="193659"/>
          </a:xfrm>
        </p:grpSpPr>
        <p:sp>
          <p:nvSpPr>
            <p:cNvPr id="535" name="Google Shape;535;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55"/>
          <p:cNvGrpSpPr/>
          <p:nvPr/>
        </p:nvGrpSpPr>
        <p:grpSpPr>
          <a:xfrm>
            <a:off x="960185" y="3295400"/>
            <a:ext cx="811503" cy="252584"/>
            <a:chOff x="4411970" y="4340222"/>
            <a:chExt cx="779467" cy="242683"/>
          </a:xfrm>
        </p:grpSpPr>
        <p:sp>
          <p:nvSpPr>
            <p:cNvPr id="539" name="Google Shape;539;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55"/>
          <p:cNvGrpSpPr/>
          <p:nvPr/>
        </p:nvGrpSpPr>
        <p:grpSpPr>
          <a:xfrm>
            <a:off x="1951688" y="2709308"/>
            <a:ext cx="965160" cy="216230"/>
            <a:chOff x="4411970" y="2468674"/>
            <a:chExt cx="747317" cy="167425"/>
          </a:xfrm>
        </p:grpSpPr>
        <p:sp>
          <p:nvSpPr>
            <p:cNvPr id="543" name="Google Shape;543;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 name="Google Shape;545;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55"/>
          <p:cNvGrpSpPr/>
          <p:nvPr/>
        </p:nvGrpSpPr>
        <p:grpSpPr>
          <a:xfrm>
            <a:off x="959254" y="2334687"/>
            <a:ext cx="1959041" cy="208784"/>
            <a:chOff x="6336019" y="3733725"/>
            <a:chExt cx="2566206" cy="351310"/>
          </a:xfrm>
        </p:grpSpPr>
        <p:sp>
          <p:nvSpPr>
            <p:cNvPr id="547" name="Google Shape;547;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55"/>
          <p:cNvGrpSpPr/>
          <p:nvPr/>
        </p:nvGrpSpPr>
        <p:grpSpPr>
          <a:xfrm>
            <a:off x="1951688" y="3950602"/>
            <a:ext cx="946551" cy="153200"/>
            <a:chOff x="4404545" y="3301592"/>
            <a:chExt cx="782403" cy="129272"/>
          </a:xfrm>
        </p:grpSpPr>
        <p:sp>
          <p:nvSpPr>
            <p:cNvPr id="552" name="Google Shape;552;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55"/>
          <p:cNvGrpSpPr/>
          <p:nvPr/>
        </p:nvGrpSpPr>
        <p:grpSpPr>
          <a:xfrm>
            <a:off x="1951688" y="3695937"/>
            <a:ext cx="962257" cy="139127"/>
            <a:chOff x="4411970" y="3131459"/>
            <a:chExt cx="710520" cy="117397"/>
          </a:xfrm>
        </p:grpSpPr>
        <p:sp>
          <p:nvSpPr>
            <p:cNvPr id="555" name="Google Shape;555;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57" name="Google Shape;557;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 name="Google Shape;558;p55"/>
          <p:cNvGrpSpPr/>
          <p:nvPr/>
        </p:nvGrpSpPr>
        <p:grpSpPr>
          <a:xfrm>
            <a:off x="951833" y="3621603"/>
            <a:ext cx="823838" cy="458988"/>
            <a:chOff x="4411970" y="1801825"/>
            <a:chExt cx="734586" cy="409262"/>
          </a:xfrm>
        </p:grpSpPr>
        <p:sp>
          <p:nvSpPr>
            <p:cNvPr id="559" name="Google Shape;559;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55"/>
          <p:cNvGrpSpPr/>
          <p:nvPr/>
        </p:nvGrpSpPr>
        <p:grpSpPr>
          <a:xfrm>
            <a:off x="3056804" y="2339173"/>
            <a:ext cx="521514" cy="521514"/>
            <a:chOff x="5681300" y="2527788"/>
            <a:chExt cx="805800" cy="805800"/>
          </a:xfrm>
        </p:grpSpPr>
        <p:sp>
          <p:nvSpPr>
            <p:cNvPr id="562" name="Google Shape;562;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55"/>
          <p:cNvGrpSpPr/>
          <p:nvPr/>
        </p:nvGrpSpPr>
        <p:grpSpPr>
          <a:xfrm>
            <a:off x="3051044" y="3094865"/>
            <a:ext cx="533033" cy="533033"/>
            <a:chOff x="4049800" y="640400"/>
            <a:chExt cx="858900" cy="858900"/>
          </a:xfrm>
        </p:grpSpPr>
        <p:sp>
          <p:nvSpPr>
            <p:cNvPr id="565" name="Google Shape;565;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55"/>
          <p:cNvGrpSpPr/>
          <p:nvPr/>
        </p:nvGrpSpPr>
        <p:grpSpPr>
          <a:xfrm>
            <a:off x="2976527" y="3772543"/>
            <a:ext cx="682068" cy="682068"/>
            <a:chOff x="5080188" y="927900"/>
            <a:chExt cx="961200" cy="961200"/>
          </a:xfrm>
        </p:grpSpPr>
        <p:sp>
          <p:nvSpPr>
            <p:cNvPr id="568" name="Google Shape;568;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55"/>
          <p:cNvGrpSpPr/>
          <p:nvPr/>
        </p:nvGrpSpPr>
        <p:grpSpPr>
          <a:xfrm>
            <a:off x="4440026" y="3869234"/>
            <a:ext cx="505650" cy="504006"/>
            <a:chOff x="6039282" y="1042577"/>
            <a:chExt cx="734315" cy="731929"/>
          </a:xfrm>
        </p:grpSpPr>
        <p:sp>
          <p:nvSpPr>
            <p:cNvPr id="577" name="Google Shape;577;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55"/>
          <p:cNvGrpSpPr/>
          <p:nvPr/>
        </p:nvGrpSpPr>
        <p:grpSpPr>
          <a:xfrm>
            <a:off x="5052628" y="2298862"/>
            <a:ext cx="567744" cy="602136"/>
            <a:chOff x="1825800" y="1651625"/>
            <a:chExt cx="539989" cy="571775"/>
          </a:xfrm>
        </p:grpSpPr>
        <p:sp>
          <p:nvSpPr>
            <p:cNvPr id="599" name="Google Shape;599;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55"/>
          <p:cNvGrpSpPr/>
          <p:nvPr/>
        </p:nvGrpSpPr>
        <p:grpSpPr>
          <a:xfrm>
            <a:off x="3727557" y="3855579"/>
            <a:ext cx="508123" cy="507955"/>
            <a:chOff x="1897577" y="2802432"/>
            <a:chExt cx="492176" cy="492014"/>
          </a:xfrm>
        </p:grpSpPr>
        <p:sp>
          <p:nvSpPr>
            <p:cNvPr id="604" name="Google Shape;604;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55"/>
          <p:cNvGrpSpPr/>
          <p:nvPr/>
        </p:nvGrpSpPr>
        <p:grpSpPr>
          <a:xfrm>
            <a:off x="959087" y="4169123"/>
            <a:ext cx="809227" cy="200842"/>
            <a:chOff x="2013045" y="4813233"/>
            <a:chExt cx="921986" cy="228854"/>
          </a:xfrm>
        </p:grpSpPr>
        <p:sp>
          <p:nvSpPr>
            <p:cNvPr id="617" name="Google Shape;617;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55"/>
          <p:cNvGrpSpPr/>
          <p:nvPr/>
        </p:nvGrpSpPr>
        <p:grpSpPr>
          <a:xfrm>
            <a:off x="967547" y="2656004"/>
            <a:ext cx="792421" cy="269941"/>
            <a:chOff x="1046767" y="4756633"/>
            <a:chExt cx="859646" cy="292841"/>
          </a:xfrm>
        </p:grpSpPr>
        <p:sp>
          <p:nvSpPr>
            <p:cNvPr id="620" name="Google Shape;620;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 name="Google Shape;623;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 name="Google Shape;627;p55"/>
          <p:cNvGrpSpPr/>
          <p:nvPr/>
        </p:nvGrpSpPr>
        <p:grpSpPr>
          <a:xfrm>
            <a:off x="7103403" y="2550562"/>
            <a:ext cx="166473" cy="141497"/>
            <a:chOff x="4660325" y="1866850"/>
            <a:chExt cx="68350" cy="58100"/>
          </a:xfrm>
        </p:grpSpPr>
        <p:sp>
          <p:nvSpPr>
            <p:cNvPr id="628" name="Google Shape;628;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 name="Google Shape;630;p55"/>
          <p:cNvGrpSpPr/>
          <p:nvPr/>
        </p:nvGrpSpPr>
        <p:grpSpPr>
          <a:xfrm>
            <a:off x="7412747" y="2576286"/>
            <a:ext cx="162515" cy="90049"/>
            <a:chOff x="4791775" y="1877500"/>
            <a:chExt cx="66725" cy="36975"/>
          </a:xfrm>
        </p:grpSpPr>
        <p:sp>
          <p:nvSpPr>
            <p:cNvPr id="631" name="Google Shape;631;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55"/>
          <p:cNvGrpSpPr/>
          <p:nvPr/>
        </p:nvGrpSpPr>
        <p:grpSpPr>
          <a:xfrm>
            <a:off x="7734460" y="2576286"/>
            <a:ext cx="144979" cy="90049"/>
            <a:chOff x="4923925" y="1877500"/>
            <a:chExt cx="59525" cy="36975"/>
          </a:xfrm>
        </p:grpSpPr>
        <p:sp>
          <p:nvSpPr>
            <p:cNvPr id="634" name="Google Shape;634;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55"/>
          <p:cNvGrpSpPr/>
          <p:nvPr/>
        </p:nvGrpSpPr>
        <p:grpSpPr>
          <a:xfrm>
            <a:off x="8028952" y="2558477"/>
            <a:ext cx="141447" cy="125667"/>
            <a:chOff x="5058450" y="1870100"/>
            <a:chExt cx="58075" cy="51600"/>
          </a:xfrm>
        </p:grpSpPr>
        <p:sp>
          <p:nvSpPr>
            <p:cNvPr id="637" name="Google Shape;637;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55"/>
          <p:cNvGrpSpPr/>
          <p:nvPr/>
        </p:nvGrpSpPr>
        <p:grpSpPr>
          <a:xfrm>
            <a:off x="7443466" y="2980885"/>
            <a:ext cx="101077" cy="107645"/>
            <a:chOff x="4811425" y="2065025"/>
            <a:chExt cx="41500" cy="44200"/>
          </a:xfrm>
        </p:grpSpPr>
        <p:sp>
          <p:nvSpPr>
            <p:cNvPr id="640" name="Google Shape;640;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55"/>
          <p:cNvGrpSpPr/>
          <p:nvPr/>
        </p:nvGrpSpPr>
        <p:grpSpPr>
          <a:xfrm>
            <a:off x="7735904" y="2981098"/>
            <a:ext cx="120867" cy="107218"/>
            <a:chOff x="4929875" y="2065025"/>
            <a:chExt cx="49625" cy="44025"/>
          </a:xfrm>
        </p:grpSpPr>
        <p:sp>
          <p:nvSpPr>
            <p:cNvPr id="643" name="Google Shape;643;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55"/>
          <p:cNvGrpSpPr/>
          <p:nvPr/>
        </p:nvGrpSpPr>
        <p:grpSpPr>
          <a:xfrm>
            <a:off x="8064572" y="2984112"/>
            <a:ext cx="70206" cy="101191"/>
            <a:chOff x="5083925" y="2066350"/>
            <a:chExt cx="28825" cy="41550"/>
          </a:xfrm>
        </p:grpSpPr>
        <p:sp>
          <p:nvSpPr>
            <p:cNvPr id="646" name="Google Shape;646;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55"/>
          <p:cNvGrpSpPr/>
          <p:nvPr/>
        </p:nvGrpSpPr>
        <p:grpSpPr>
          <a:xfrm>
            <a:off x="7096126" y="2999759"/>
            <a:ext cx="181026" cy="69896"/>
            <a:chOff x="4659775" y="2072775"/>
            <a:chExt cx="74325" cy="28700"/>
          </a:xfrm>
        </p:grpSpPr>
        <p:sp>
          <p:nvSpPr>
            <p:cNvPr id="649" name="Google Shape;649;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55"/>
          <p:cNvGrpSpPr/>
          <p:nvPr/>
        </p:nvGrpSpPr>
        <p:grpSpPr>
          <a:xfrm>
            <a:off x="8015982" y="2790324"/>
            <a:ext cx="167387" cy="89197"/>
            <a:chOff x="4662475" y="1976500"/>
            <a:chExt cx="68725" cy="36625"/>
          </a:xfrm>
        </p:grpSpPr>
        <p:sp>
          <p:nvSpPr>
            <p:cNvPr id="653" name="Google Shape;653;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55"/>
          <p:cNvGrpSpPr/>
          <p:nvPr/>
        </p:nvGrpSpPr>
        <p:grpSpPr>
          <a:xfrm>
            <a:off x="7712887" y="2793764"/>
            <a:ext cx="166899" cy="82317"/>
            <a:chOff x="4920150" y="1977875"/>
            <a:chExt cx="68525" cy="33800"/>
          </a:xfrm>
        </p:grpSpPr>
        <p:sp>
          <p:nvSpPr>
            <p:cNvPr id="657" name="Google Shape;657;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55"/>
          <p:cNvGrpSpPr/>
          <p:nvPr/>
        </p:nvGrpSpPr>
        <p:grpSpPr>
          <a:xfrm>
            <a:off x="7124044" y="3197682"/>
            <a:ext cx="125190" cy="127859"/>
            <a:chOff x="4676550" y="2160575"/>
            <a:chExt cx="51400" cy="52500"/>
          </a:xfrm>
        </p:grpSpPr>
        <p:sp>
          <p:nvSpPr>
            <p:cNvPr id="661" name="Google Shape;661;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55"/>
          <p:cNvGrpSpPr/>
          <p:nvPr/>
        </p:nvGrpSpPr>
        <p:grpSpPr>
          <a:xfrm>
            <a:off x="7421302" y="3204714"/>
            <a:ext cx="145405" cy="113794"/>
            <a:chOff x="4768325" y="2163475"/>
            <a:chExt cx="59700" cy="46725"/>
          </a:xfrm>
        </p:grpSpPr>
        <p:sp>
          <p:nvSpPr>
            <p:cNvPr id="665" name="Google Shape;665;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 name="Google Shape;667;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 name="Google Shape;673;p55"/>
          <p:cNvGrpSpPr/>
          <p:nvPr/>
        </p:nvGrpSpPr>
        <p:grpSpPr>
          <a:xfrm>
            <a:off x="7437621" y="3459808"/>
            <a:ext cx="112768" cy="106853"/>
            <a:chOff x="4768575" y="2253950"/>
            <a:chExt cx="46300" cy="43875"/>
          </a:xfrm>
        </p:grpSpPr>
        <p:sp>
          <p:nvSpPr>
            <p:cNvPr id="674" name="Google Shape;674;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55"/>
          <p:cNvGrpSpPr/>
          <p:nvPr/>
        </p:nvGrpSpPr>
        <p:grpSpPr>
          <a:xfrm>
            <a:off x="7737243" y="3948834"/>
            <a:ext cx="118187" cy="146246"/>
            <a:chOff x="4960900" y="2433225"/>
            <a:chExt cx="48525" cy="60050"/>
          </a:xfrm>
        </p:grpSpPr>
        <p:sp>
          <p:nvSpPr>
            <p:cNvPr id="677" name="Google Shape;677;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55"/>
          <p:cNvGrpSpPr/>
          <p:nvPr/>
        </p:nvGrpSpPr>
        <p:grpSpPr>
          <a:xfrm>
            <a:off x="7425808" y="4212895"/>
            <a:ext cx="136394" cy="143810"/>
            <a:chOff x="4854075" y="2527625"/>
            <a:chExt cx="56000" cy="59050"/>
          </a:xfrm>
        </p:grpSpPr>
        <p:sp>
          <p:nvSpPr>
            <p:cNvPr id="680" name="Google Shape;680;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 name="Google Shape;682;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55"/>
          <p:cNvGrpSpPr/>
          <p:nvPr/>
        </p:nvGrpSpPr>
        <p:grpSpPr>
          <a:xfrm>
            <a:off x="8050020" y="3676639"/>
            <a:ext cx="99312" cy="160797"/>
            <a:chOff x="5059700" y="2334775"/>
            <a:chExt cx="40775" cy="66025"/>
          </a:xfrm>
        </p:grpSpPr>
        <p:sp>
          <p:nvSpPr>
            <p:cNvPr id="686" name="Google Shape;686;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55"/>
          <p:cNvGrpSpPr/>
          <p:nvPr/>
        </p:nvGrpSpPr>
        <p:grpSpPr>
          <a:xfrm>
            <a:off x="8007184" y="3941771"/>
            <a:ext cx="184984" cy="160371"/>
            <a:chOff x="5037700" y="2430325"/>
            <a:chExt cx="75950" cy="65850"/>
          </a:xfrm>
        </p:grpSpPr>
        <p:sp>
          <p:nvSpPr>
            <p:cNvPr id="696" name="Google Shape;696;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55"/>
          <p:cNvGrpSpPr/>
          <p:nvPr/>
        </p:nvGrpSpPr>
        <p:grpSpPr>
          <a:xfrm>
            <a:off x="7426689" y="3708223"/>
            <a:ext cx="173014" cy="97629"/>
            <a:chOff x="4756975" y="2341800"/>
            <a:chExt cx="91975" cy="51925"/>
          </a:xfrm>
        </p:grpSpPr>
        <p:sp>
          <p:nvSpPr>
            <p:cNvPr id="699" name="Google Shape;699;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55"/>
          <p:cNvGrpSpPr/>
          <p:nvPr/>
        </p:nvGrpSpPr>
        <p:grpSpPr>
          <a:xfrm>
            <a:off x="7693626" y="4196920"/>
            <a:ext cx="212497" cy="175761"/>
            <a:chOff x="4943575" y="2516350"/>
            <a:chExt cx="98675" cy="81700"/>
          </a:xfrm>
        </p:grpSpPr>
        <p:sp>
          <p:nvSpPr>
            <p:cNvPr id="720" name="Google Shape;720;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grpSp>
        <p:nvGrpSpPr>
          <p:cNvPr id="807" name="Google Shape;807;p56"/>
          <p:cNvGrpSpPr/>
          <p:nvPr/>
        </p:nvGrpSpPr>
        <p:grpSpPr>
          <a:xfrm>
            <a:off x="6681268" y="3584496"/>
            <a:ext cx="560636" cy="516497"/>
            <a:chOff x="6652051" y="3714143"/>
            <a:chExt cx="560636" cy="516497"/>
          </a:xfrm>
        </p:grpSpPr>
        <p:grpSp>
          <p:nvGrpSpPr>
            <p:cNvPr id="808" name="Google Shape;808;p56"/>
            <p:cNvGrpSpPr/>
            <p:nvPr/>
          </p:nvGrpSpPr>
          <p:grpSpPr>
            <a:xfrm>
              <a:off x="6669657" y="3716715"/>
              <a:ext cx="466768" cy="464314"/>
              <a:chOff x="3139766" y="765669"/>
              <a:chExt cx="886380" cy="881888"/>
            </a:xfrm>
          </p:grpSpPr>
          <p:grpSp>
            <p:nvGrpSpPr>
              <p:cNvPr id="809" name="Google Shape;809;p56"/>
              <p:cNvGrpSpPr/>
              <p:nvPr/>
            </p:nvGrpSpPr>
            <p:grpSpPr>
              <a:xfrm>
                <a:off x="3139766" y="765669"/>
                <a:ext cx="886380" cy="881888"/>
                <a:chOff x="3139766" y="765669"/>
                <a:chExt cx="886380" cy="881888"/>
              </a:xfrm>
            </p:grpSpPr>
            <p:sp>
              <p:nvSpPr>
                <p:cNvPr id="810" name="Google Shape;810;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 name="Google Shape;819;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 name="Google Shape;823;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56"/>
          <p:cNvGrpSpPr/>
          <p:nvPr/>
        </p:nvGrpSpPr>
        <p:grpSpPr>
          <a:xfrm>
            <a:off x="7679978" y="3065079"/>
            <a:ext cx="104231" cy="320340"/>
            <a:chOff x="7564426" y="3224343"/>
            <a:chExt cx="119985" cy="368801"/>
          </a:xfrm>
        </p:grpSpPr>
        <p:sp>
          <p:nvSpPr>
            <p:cNvPr id="825" name="Google Shape;825;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 name="Google Shape;827;p56"/>
          <p:cNvGrpSpPr/>
          <p:nvPr/>
        </p:nvGrpSpPr>
        <p:grpSpPr>
          <a:xfrm>
            <a:off x="7379466" y="3059180"/>
            <a:ext cx="189489" cy="332132"/>
            <a:chOff x="8370831" y="3202002"/>
            <a:chExt cx="218129" cy="382376"/>
          </a:xfrm>
        </p:grpSpPr>
        <p:sp>
          <p:nvSpPr>
            <p:cNvPr id="828" name="Google Shape;828;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56"/>
          <p:cNvGrpSpPr/>
          <p:nvPr/>
        </p:nvGrpSpPr>
        <p:grpSpPr>
          <a:xfrm>
            <a:off x="8102855" y="3470312"/>
            <a:ext cx="309429" cy="267000"/>
            <a:chOff x="6742064" y="3750480"/>
            <a:chExt cx="399315" cy="344560"/>
          </a:xfrm>
        </p:grpSpPr>
        <p:sp>
          <p:nvSpPr>
            <p:cNvPr id="831" name="Google Shape;831;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56"/>
          <p:cNvGrpSpPr/>
          <p:nvPr/>
        </p:nvGrpSpPr>
        <p:grpSpPr>
          <a:xfrm>
            <a:off x="7641874" y="3821360"/>
            <a:ext cx="180437" cy="281608"/>
            <a:chOff x="7248525" y="3739696"/>
            <a:chExt cx="230531" cy="359790"/>
          </a:xfrm>
        </p:grpSpPr>
        <p:sp>
          <p:nvSpPr>
            <p:cNvPr id="834" name="Google Shape;834;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56"/>
          <p:cNvGrpSpPr/>
          <p:nvPr/>
        </p:nvGrpSpPr>
        <p:grpSpPr>
          <a:xfrm>
            <a:off x="7887794" y="3464584"/>
            <a:ext cx="162896" cy="278710"/>
            <a:chOff x="7601242" y="3729267"/>
            <a:chExt cx="222566" cy="380803"/>
          </a:xfrm>
        </p:grpSpPr>
        <p:sp>
          <p:nvSpPr>
            <p:cNvPr id="837" name="Google Shape;837;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 name="Google Shape;839;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 name="Google Shape;840;p56"/>
          <p:cNvGrpSpPr/>
          <p:nvPr/>
        </p:nvGrpSpPr>
        <p:grpSpPr>
          <a:xfrm>
            <a:off x="7377439" y="3465724"/>
            <a:ext cx="193543" cy="275990"/>
            <a:chOff x="8304647" y="3738687"/>
            <a:chExt cx="225076" cy="320956"/>
          </a:xfrm>
        </p:grpSpPr>
        <p:sp>
          <p:nvSpPr>
            <p:cNvPr id="841" name="Google Shape;841;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56"/>
          <p:cNvGrpSpPr/>
          <p:nvPr/>
        </p:nvGrpSpPr>
        <p:grpSpPr>
          <a:xfrm>
            <a:off x="7649932" y="3465724"/>
            <a:ext cx="178492" cy="275990"/>
            <a:chOff x="8615101" y="3738687"/>
            <a:chExt cx="207573" cy="320956"/>
          </a:xfrm>
        </p:grpSpPr>
        <p:sp>
          <p:nvSpPr>
            <p:cNvPr id="845" name="Google Shape;845;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 name="Google Shape;849;p56"/>
          <p:cNvGrpSpPr/>
          <p:nvPr/>
        </p:nvGrpSpPr>
        <p:grpSpPr>
          <a:xfrm>
            <a:off x="7875463" y="3868385"/>
            <a:ext cx="187557" cy="187557"/>
            <a:chOff x="8565775" y="671075"/>
            <a:chExt cx="441000" cy="441000"/>
          </a:xfrm>
        </p:grpSpPr>
        <p:sp>
          <p:nvSpPr>
            <p:cNvPr id="850" name="Google Shape;850;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 name="Google Shape;852;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 name="Google Shape;854;p56"/>
          <p:cNvGrpSpPr/>
          <p:nvPr/>
        </p:nvGrpSpPr>
        <p:grpSpPr>
          <a:xfrm>
            <a:off x="6029935" y="2940910"/>
            <a:ext cx="587865" cy="517731"/>
            <a:chOff x="6000718" y="3070557"/>
            <a:chExt cx="587865" cy="517731"/>
          </a:xfrm>
        </p:grpSpPr>
        <p:sp>
          <p:nvSpPr>
            <p:cNvPr id="855" name="Google Shape;855;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56"/>
          <p:cNvGrpSpPr/>
          <p:nvPr/>
        </p:nvGrpSpPr>
        <p:grpSpPr>
          <a:xfrm>
            <a:off x="6044740" y="3584570"/>
            <a:ext cx="557665" cy="516387"/>
            <a:chOff x="6015523" y="3714217"/>
            <a:chExt cx="557665" cy="516387"/>
          </a:xfrm>
        </p:grpSpPr>
        <p:grpSp>
          <p:nvGrpSpPr>
            <p:cNvPr id="866" name="Google Shape;866;p56"/>
            <p:cNvGrpSpPr/>
            <p:nvPr/>
          </p:nvGrpSpPr>
          <p:grpSpPr>
            <a:xfrm>
              <a:off x="6036094" y="3716980"/>
              <a:ext cx="529822" cy="510480"/>
              <a:chOff x="3148311" y="-545634"/>
              <a:chExt cx="1006118" cy="969572"/>
            </a:xfrm>
          </p:grpSpPr>
          <p:sp>
            <p:nvSpPr>
              <p:cNvPr id="867" name="Google Shape;867;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 name="Google Shape;877;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 name="Google Shape;878;p56"/>
          <p:cNvGrpSpPr/>
          <p:nvPr/>
        </p:nvGrpSpPr>
        <p:grpSpPr>
          <a:xfrm>
            <a:off x="6673522" y="2943981"/>
            <a:ext cx="576302" cy="511871"/>
            <a:chOff x="6644304" y="3073628"/>
            <a:chExt cx="576302" cy="511871"/>
          </a:xfrm>
        </p:grpSpPr>
        <p:grpSp>
          <p:nvGrpSpPr>
            <p:cNvPr id="879" name="Google Shape;879;p56"/>
            <p:cNvGrpSpPr/>
            <p:nvPr/>
          </p:nvGrpSpPr>
          <p:grpSpPr>
            <a:xfrm>
              <a:off x="6712169" y="3073651"/>
              <a:ext cx="481611" cy="506713"/>
              <a:chOff x="1833536" y="-546641"/>
              <a:chExt cx="914567" cy="962419"/>
            </a:xfrm>
          </p:grpSpPr>
          <p:grpSp>
            <p:nvGrpSpPr>
              <p:cNvPr id="880" name="Google Shape;880;p56"/>
              <p:cNvGrpSpPr/>
              <p:nvPr/>
            </p:nvGrpSpPr>
            <p:grpSpPr>
              <a:xfrm>
                <a:off x="1833536" y="-524249"/>
                <a:ext cx="914567" cy="940027"/>
                <a:chOff x="1833536" y="-524249"/>
                <a:chExt cx="914567" cy="940027"/>
              </a:xfrm>
            </p:grpSpPr>
            <p:sp>
              <p:nvSpPr>
                <p:cNvPr id="881" name="Google Shape;881;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 name="Google Shape;886;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 name="Google Shape;890;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56"/>
          <p:cNvGrpSpPr/>
          <p:nvPr/>
        </p:nvGrpSpPr>
        <p:grpSpPr>
          <a:xfrm>
            <a:off x="752796" y="2869970"/>
            <a:ext cx="2622876" cy="1333540"/>
            <a:chOff x="238125" y="1038125"/>
            <a:chExt cx="7146800" cy="3633625"/>
          </a:xfrm>
        </p:grpSpPr>
        <p:sp>
          <p:nvSpPr>
            <p:cNvPr id="892" name="Google Shape;892;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 name="Google Shape;2464;p56"/>
          <p:cNvGrpSpPr/>
          <p:nvPr/>
        </p:nvGrpSpPr>
        <p:grpSpPr>
          <a:xfrm>
            <a:off x="5938558" y="1033351"/>
            <a:ext cx="2435960" cy="1297725"/>
            <a:chOff x="233350" y="949250"/>
            <a:chExt cx="7137300" cy="3802300"/>
          </a:xfrm>
        </p:grpSpPr>
        <p:sp>
          <p:nvSpPr>
            <p:cNvPr id="2465" name="Google Shape;2465;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6" name="Google Shape;2516;p56"/>
          <p:cNvGrpSpPr/>
          <p:nvPr/>
        </p:nvGrpSpPr>
        <p:grpSpPr>
          <a:xfrm>
            <a:off x="731715" y="995041"/>
            <a:ext cx="2665073" cy="1317140"/>
            <a:chOff x="793334" y="1192826"/>
            <a:chExt cx="2665073" cy="1317140"/>
          </a:xfrm>
        </p:grpSpPr>
        <p:sp>
          <p:nvSpPr>
            <p:cNvPr id="2517" name="Google Shape;2517;p5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4" name="Google Shape;6484;p56"/>
          <p:cNvGrpSpPr/>
          <p:nvPr/>
        </p:nvGrpSpPr>
        <p:grpSpPr>
          <a:xfrm>
            <a:off x="3450485" y="919691"/>
            <a:ext cx="2310381" cy="1488888"/>
            <a:chOff x="229225" y="549050"/>
            <a:chExt cx="7161750" cy="4615275"/>
          </a:xfrm>
        </p:grpSpPr>
        <p:sp>
          <p:nvSpPr>
            <p:cNvPr id="6485" name="Google Shape;6485;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56"/>
          <p:cNvGrpSpPr/>
          <p:nvPr/>
        </p:nvGrpSpPr>
        <p:grpSpPr>
          <a:xfrm>
            <a:off x="3548403" y="2849588"/>
            <a:ext cx="2310282" cy="1374222"/>
            <a:chOff x="238125" y="732525"/>
            <a:chExt cx="7130500" cy="4241425"/>
          </a:xfrm>
        </p:grpSpPr>
        <p:sp>
          <p:nvSpPr>
            <p:cNvPr id="6603" name="Google Shape;6603;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0" name="Shape 6720"/>
        <p:cNvGrpSpPr/>
        <p:nvPr/>
      </p:nvGrpSpPr>
      <p:grpSpPr>
        <a:xfrm>
          <a:off x="0" y="0"/>
          <a:ext cx="0" cy="0"/>
          <a:chOff x="0" y="0"/>
          <a:chExt cx="0" cy="0"/>
        </a:xfrm>
      </p:grpSpPr>
      <p:grpSp>
        <p:nvGrpSpPr>
          <p:cNvPr id="6721" name="Google Shape;6721;p57"/>
          <p:cNvGrpSpPr/>
          <p:nvPr/>
        </p:nvGrpSpPr>
        <p:grpSpPr>
          <a:xfrm>
            <a:off x="2100560" y="3398663"/>
            <a:ext cx="1102891" cy="760337"/>
            <a:chOff x="4967783" y="2151471"/>
            <a:chExt cx="3920692" cy="2702940"/>
          </a:xfrm>
        </p:grpSpPr>
        <p:grpSp>
          <p:nvGrpSpPr>
            <p:cNvPr id="6722" name="Google Shape;6722;p57"/>
            <p:cNvGrpSpPr/>
            <p:nvPr/>
          </p:nvGrpSpPr>
          <p:grpSpPr>
            <a:xfrm>
              <a:off x="5045709" y="2252109"/>
              <a:ext cx="3761071" cy="2501708"/>
              <a:chOff x="2691784" y="1805334"/>
              <a:chExt cx="3761071" cy="2501708"/>
            </a:xfrm>
          </p:grpSpPr>
          <p:sp>
            <p:nvSpPr>
              <p:cNvPr id="6723" name="Google Shape;6723;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57"/>
            <p:cNvGrpSpPr/>
            <p:nvPr/>
          </p:nvGrpSpPr>
          <p:grpSpPr>
            <a:xfrm>
              <a:off x="4967783" y="2151471"/>
              <a:ext cx="3920692" cy="2702940"/>
              <a:chOff x="2613858" y="1704696"/>
              <a:chExt cx="3920692" cy="2702940"/>
            </a:xfrm>
          </p:grpSpPr>
          <p:sp>
            <p:nvSpPr>
              <p:cNvPr id="6731" name="Google Shape;6731;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36" name="Google Shape;6736;p57"/>
          <p:cNvGrpSpPr/>
          <p:nvPr/>
        </p:nvGrpSpPr>
        <p:grpSpPr>
          <a:xfrm>
            <a:off x="3504468" y="1286940"/>
            <a:ext cx="1561911" cy="708580"/>
            <a:chOff x="3530532" y="1496185"/>
            <a:chExt cx="1561911" cy="708580"/>
          </a:xfrm>
        </p:grpSpPr>
        <p:grpSp>
          <p:nvGrpSpPr>
            <p:cNvPr id="6737" name="Google Shape;6737;p57"/>
            <p:cNvGrpSpPr/>
            <p:nvPr/>
          </p:nvGrpSpPr>
          <p:grpSpPr>
            <a:xfrm>
              <a:off x="3720318" y="1857562"/>
              <a:ext cx="1372125" cy="54"/>
              <a:chOff x="3720318" y="1857562"/>
              <a:chExt cx="1372125" cy="54"/>
            </a:xfrm>
          </p:grpSpPr>
          <p:cxnSp>
            <p:nvCxnSpPr>
              <p:cNvPr id="6738" name="Google Shape;6738;p57"/>
              <p:cNvCxnSpPr>
                <a:endCxn id="673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40" name="Google Shape;6740;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41" name="Google Shape;6741;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42" name="Google Shape;6742;p57"/>
              <p:cNvCxnSpPr>
                <a:stCxn id="673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743" name="Google Shape;6743;p57"/>
            <p:cNvGrpSpPr/>
            <p:nvPr/>
          </p:nvGrpSpPr>
          <p:grpSpPr>
            <a:xfrm>
              <a:off x="3567462" y="1496185"/>
              <a:ext cx="286500" cy="272914"/>
              <a:chOff x="3567462" y="1496185"/>
              <a:chExt cx="286500" cy="272914"/>
            </a:xfrm>
          </p:grpSpPr>
          <p:cxnSp>
            <p:nvCxnSpPr>
              <p:cNvPr id="6744" name="Google Shape;6744;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745" name="Google Shape;6745;p5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6" name="Google Shape;6746;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8" name="Google Shape;6748;p57"/>
            <p:cNvGrpSpPr/>
            <p:nvPr/>
          </p:nvGrpSpPr>
          <p:grpSpPr>
            <a:xfrm>
              <a:off x="3929014" y="1960574"/>
              <a:ext cx="286500" cy="242342"/>
              <a:chOff x="3929014" y="1960574"/>
              <a:chExt cx="286500" cy="242342"/>
            </a:xfrm>
          </p:grpSpPr>
          <p:cxnSp>
            <p:nvCxnSpPr>
              <p:cNvPr id="6749" name="Google Shape;6749;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750" name="Google Shape;6750;p5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57"/>
            <p:cNvGrpSpPr/>
            <p:nvPr/>
          </p:nvGrpSpPr>
          <p:grpSpPr>
            <a:xfrm>
              <a:off x="4290828" y="1496185"/>
              <a:ext cx="286500" cy="272914"/>
              <a:chOff x="4290828" y="1496185"/>
              <a:chExt cx="286500" cy="272914"/>
            </a:xfrm>
          </p:grpSpPr>
          <p:cxnSp>
            <p:nvCxnSpPr>
              <p:cNvPr id="6752" name="Google Shape;6752;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753" name="Google Shape;6753;p5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4" name="Google Shape;6754;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5" name="Google Shape;6755;p57"/>
            <p:cNvGrpSpPr/>
            <p:nvPr/>
          </p:nvGrpSpPr>
          <p:grpSpPr>
            <a:xfrm>
              <a:off x="4657726" y="1959674"/>
              <a:ext cx="286500" cy="245092"/>
              <a:chOff x="4657726" y="1959674"/>
              <a:chExt cx="286500" cy="245092"/>
            </a:xfrm>
          </p:grpSpPr>
          <p:cxnSp>
            <p:nvCxnSpPr>
              <p:cNvPr id="6756" name="Google Shape;6756;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757" name="Google Shape;6757;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8" name="Google Shape;6758;p57"/>
          <p:cNvGrpSpPr/>
          <p:nvPr/>
        </p:nvGrpSpPr>
        <p:grpSpPr>
          <a:xfrm>
            <a:off x="3486488" y="2149036"/>
            <a:ext cx="1597032" cy="378649"/>
            <a:chOff x="3512551" y="2358282"/>
            <a:chExt cx="1597032" cy="378649"/>
          </a:xfrm>
        </p:grpSpPr>
        <p:grpSp>
          <p:nvGrpSpPr>
            <p:cNvPr id="6759" name="Google Shape;6759;p57"/>
            <p:cNvGrpSpPr/>
            <p:nvPr/>
          </p:nvGrpSpPr>
          <p:grpSpPr>
            <a:xfrm>
              <a:off x="3738198" y="2553002"/>
              <a:ext cx="1145834" cy="117"/>
              <a:chOff x="3738198" y="2553002"/>
              <a:chExt cx="1145834" cy="117"/>
            </a:xfrm>
          </p:grpSpPr>
          <p:cxnSp>
            <p:nvCxnSpPr>
              <p:cNvPr id="6760" name="Google Shape;6760;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761" name="Google Shape;6761;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762" name="Google Shape;6762;p57"/>
              <p:cNvCxnSpPr>
                <a:stCxn id="6763" idx="6"/>
                <a:endCxn id="676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765" name="Google Shape;6765;p57"/>
            <p:cNvGrpSpPr/>
            <p:nvPr/>
          </p:nvGrpSpPr>
          <p:grpSpPr>
            <a:xfrm>
              <a:off x="3969644" y="2440153"/>
              <a:ext cx="225900" cy="296779"/>
              <a:chOff x="3969644" y="2440153"/>
              <a:chExt cx="225900" cy="296779"/>
            </a:xfrm>
          </p:grpSpPr>
          <p:cxnSp>
            <p:nvCxnSpPr>
              <p:cNvPr id="6766" name="Google Shape;6766;p5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764" name="Google Shape;6764;p5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57"/>
            <p:cNvGrpSpPr/>
            <p:nvPr/>
          </p:nvGrpSpPr>
          <p:grpSpPr>
            <a:xfrm>
              <a:off x="4426818" y="2358282"/>
              <a:ext cx="225600" cy="307471"/>
              <a:chOff x="4426818" y="2358282"/>
              <a:chExt cx="225600" cy="307471"/>
            </a:xfrm>
          </p:grpSpPr>
          <p:cxnSp>
            <p:nvCxnSpPr>
              <p:cNvPr id="6769" name="Google Shape;6769;p57"/>
              <p:cNvCxnSpPr>
                <a:stCxn id="677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771" name="Google Shape;6771;p5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57"/>
            <p:cNvGrpSpPr/>
            <p:nvPr/>
          </p:nvGrpSpPr>
          <p:grpSpPr>
            <a:xfrm>
              <a:off x="4883984" y="2440153"/>
              <a:ext cx="225600" cy="296479"/>
              <a:chOff x="4883984" y="2440153"/>
              <a:chExt cx="225600" cy="296479"/>
            </a:xfrm>
          </p:grpSpPr>
          <p:cxnSp>
            <p:nvCxnSpPr>
              <p:cNvPr id="6773" name="Google Shape;6773;p5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774" name="Google Shape;6774;p5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57"/>
            <p:cNvGrpSpPr/>
            <p:nvPr/>
          </p:nvGrpSpPr>
          <p:grpSpPr>
            <a:xfrm>
              <a:off x="3512551" y="2358356"/>
              <a:ext cx="225647" cy="307629"/>
              <a:chOff x="2182679" y="2005014"/>
              <a:chExt cx="792300" cy="1080158"/>
            </a:xfrm>
          </p:grpSpPr>
          <p:cxnSp>
            <p:nvCxnSpPr>
              <p:cNvPr id="6777" name="Google Shape;6777;p57"/>
              <p:cNvCxnSpPr>
                <a:stCxn id="677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763" name="Google Shape;6763;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79" name="Google Shape;6779;p57"/>
          <p:cNvGrpSpPr/>
          <p:nvPr/>
        </p:nvGrpSpPr>
        <p:grpSpPr>
          <a:xfrm>
            <a:off x="6846570" y="972834"/>
            <a:ext cx="1559809" cy="722610"/>
            <a:chOff x="634175" y="2986275"/>
            <a:chExt cx="3147949" cy="1458344"/>
          </a:xfrm>
        </p:grpSpPr>
        <p:cxnSp>
          <p:nvCxnSpPr>
            <p:cNvPr id="6780" name="Google Shape;6780;p57"/>
            <p:cNvCxnSpPr>
              <a:stCxn id="6781" idx="4"/>
              <a:endCxn id="678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783" name="Google Shape;6783;p57"/>
            <p:cNvCxnSpPr>
              <a:stCxn id="6782" idx="0"/>
              <a:endCxn id="678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785" name="Google Shape;6785;p57"/>
            <p:cNvCxnSpPr>
              <a:stCxn id="6784" idx="4"/>
              <a:endCxn id="678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787" name="Google Shape;6787;p57"/>
            <p:cNvCxnSpPr>
              <a:stCxn id="6786" idx="0"/>
              <a:endCxn id="678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788" name="Google Shape;6788;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84" name="Google Shape;6784;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81" name="Google Shape;6781;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86" name="Google Shape;6786;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82" name="Google Shape;6782;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789" name="Google Shape;6789;p57"/>
          <p:cNvGrpSpPr/>
          <p:nvPr/>
        </p:nvGrpSpPr>
        <p:grpSpPr>
          <a:xfrm>
            <a:off x="3500360" y="2682741"/>
            <a:ext cx="1570719" cy="294123"/>
            <a:chOff x="998425" y="1182125"/>
            <a:chExt cx="1065400" cy="199500"/>
          </a:xfrm>
        </p:grpSpPr>
        <p:sp>
          <p:nvSpPr>
            <p:cNvPr id="6790" name="Google Shape;6790;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57"/>
          <p:cNvGrpSpPr/>
          <p:nvPr/>
        </p:nvGrpSpPr>
        <p:grpSpPr>
          <a:xfrm>
            <a:off x="6843616" y="1800228"/>
            <a:ext cx="1565716" cy="366729"/>
            <a:chOff x="1247650" y="2075423"/>
            <a:chExt cx="6648477" cy="1557238"/>
          </a:xfrm>
        </p:grpSpPr>
        <p:sp>
          <p:nvSpPr>
            <p:cNvPr id="6796" name="Google Shape;6796;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57"/>
          <p:cNvGrpSpPr/>
          <p:nvPr/>
        </p:nvGrpSpPr>
        <p:grpSpPr>
          <a:xfrm>
            <a:off x="6827928" y="2949043"/>
            <a:ext cx="1597061" cy="663440"/>
            <a:chOff x="6796238" y="3158297"/>
            <a:chExt cx="1630319" cy="677257"/>
          </a:xfrm>
        </p:grpSpPr>
        <p:cxnSp>
          <p:nvCxnSpPr>
            <p:cNvPr id="6803" name="Google Shape;6803;p5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804" name="Google Shape;6804;p5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805" name="Google Shape;6805;p5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806" name="Google Shape;6806;p5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807" name="Google Shape;6807;p57"/>
            <p:cNvGrpSpPr/>
            <p:nvPr/>
          </p:nvGrpSpPr>
          <p:grpSpPr>
            <a:xfrm>
              <a:off x="6796238" y="3311904"/>
              <a:ext cx="1630319" cy="377697"/>
              <a:chOff x="6796238" y="3311904"/>
              <a:chExt cx="1630319" cy="377697"/>
            </a:xfrm>
          </p:grpSpPr>
          <p:sp>
            <p:nvSpPr>
              <p:cNvPr id="6808" name="Google Shape;6808;p5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11" name="Google Shape;6811;p57"/>
          <p:cNvGrpSpPr/>
          <p:nvPr/>
        </p:nvGrpSpPr>
        <p:grpSpPr>
          <a:xfrm>
            <a:off x="5349066" y="970435"/>
            <a:ext cx="1368606" cy="1593805"/>
            <a:chOff x="1839112" y="2209163"/>
            <a:chExt cx="1918159" cy="2233784"/>
          </a:xfrm>
        </p:grpSpPr>
        <p:sp>
          <p:nvSpPr>
            <p:cNvPr id="6812" name="Google Shape;6812;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15" name="Google Shape;6815;p57"/>
            <p:cNvCxnSpPr>
              <a:stCxn id="6812" idx="6"/>
              <a:endCxn id="681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816" name="Google Shape;6816;p57"/>
            <p:cNvCxnSpPr>
              <a:stCxn id="6813" idx="4"/>
              <a:endCxn id="681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6818" name="Google Shape;6818;p57"/>
            <p:cNvCxnSpPr>
              <a:stCxn id="6817" idx="6"/>
              <a:endCxn id="681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819" name="Google Shape;6819;p57"/>
            <p:cNvCxnSpPr>
              <a:stCxn id="6814" idx="4"/>
              <a:endCxn id="682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6817" name="Google Shape;6817;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2" name="Google Shape;6822;p57"/>
            <p:cNvCxnSpPr>
              <a:endCxn id="682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6823" name="Google Shape;6823;p57"/>
          <p:cNvGrpSpPr/>
          <p:nvPr/>
        </p:nvGrpSpPr>
        <p:grpSpPr>
          <a:xfrm>
            <a:off x="3481439" y="976671"/>
            <a:ext cx="1637968" cy="154942"/>
            <a:chOff x="238125" y="2506075"/>
            <a:chExt cx="7115411" cy="673075"/>
          </a:xfrm>
        </p:grpSpPr>
        <p:sp>
          <p:nvSpPr>
            <p:cNvPr id="6824" name="Google Shape;6824;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57"/>
          <p:cNvGrpSpPr/>
          <p:nvPr/>
        </p:nvGrpSpPr>
        <p:grpSpPr>
          <a:xfrm>
            <a:off x="720124" y="1298269"/>
            <a:ext cx="2476762" cy="91743"/>
            <a:chOff x="1464850" y="436376"/>
            <a:chExt cx="6001362" cy="222300"/>
          </a:xfrm>
        </p:grpSpPr>
        <p:sp>
          <p:nvSpPr>
            <p:cNvPr id="6830" name="Google Shape;6830;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35" name="Google Shape;6835;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36" name="Google Shape;6836;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37" name="Google Shape;6837;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38" name="Google Shape;6838;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6839" name="Google Shape;6839;p57"/>
          <p:cNvGrpSpPr/>
          <p:nvPr/>
        </p:nvGrpSpPr>
        <p:grpSpPr>
          <a:xfrm>
            <a:off x="706391" y="2533734"/>
            <a:ext cx="1452710" cy="651923"/>
            <a:chOff x="803162" y="2667727"/>
            <a:chExt cx="1411906" cy="633611"/>
          </a:xfrm>
        </p:grpSpPr>
        <p:cxnSp>
          <p:nvCxnSpPr>
            <p:cNvPr id="6840" name="Google Shape;6840;p57"/>
            <p:cNvCxnSpPr>
              <a:stCxn id="6841" idx="2"/>
              <a:endCxn id="684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43" name="Google Shape;6843;p57"/>
            <p:cNvCxnSpPr>
              <a:stCxn id="6844" idx="0"/>
              <a:endCxn id="684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45" name="Google Shape;6845;p57"/>
            <p:cNvCxnSpPr>
              <a:stCxn id="6844" idx="2"/>
              <a:endCxn id="684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47" name="Google Shape;6847;p57"/>
            <p:cNvCxnSpPr>
              <a:stCxn id="6848" idx="0"/>
              <a:endCxn id="684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49" name="Google Shape;6849;p57"/>
            <p:cNvCxnSpPr>
              <a:stCxn id="6842" idx="2"/>
              <a:endCxn id="685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51" name="Google Shape;6851;p57"/>
            <p:cNvCxnSpPr>
              <a:stCxn id="6852" idx="0"/>
              <a:endCxn id="684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6848" name="Google Shape;6848;p5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6" name="Google Shape;6846;p5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52" name="Google Shape;6852;p5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50" name="Google Shape;6850;p5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2" name="Google Shape;6842;p5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4" name="Google Shape;6844;p5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1" name="Google Shape;6841;p5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6853" name="Google Shape;6853;p57"/>
          <p:cNvGrpSpPr/>
          <p:nvPr/>
        </p:nvGrpSpPr>
        <p:grpSpPr>
          <a:xfrm>
            <a:off x="706393" y="969273"/>
            <a:ext cx="2518541" cy="209309"/>
            <a:chOff x="803163" y="1111966"/>
            <a:chExt cx="2447800" cy="203430"/>
          </a:xfrm>
        </p:grpSpPr>
        <p:grpSp>
          <p:nvGrpSpPr>
            <p:cNvPr id="6854" name="Google Shape;6854;p57"/>
            <p:cNvGrpSpPr/>
            <p:nvPr/>
          </p:nvGrpSpPr>
          <p:grpSpPr>
            <a:xfrm>
              <a:off x="1958180" y="1111966"/>
              <a:ext cx="588019" cy="121396"/>
              <a:chOff x="4808316" y="2800065"/>
              <a:chExt cx="1999386" cy="412910"/>
            </a:xfrm>
          </p:grpSpPr>
          <p:sp>
            <p:nvSpPr>
              <p:cNvPr id="6855" name="Google Shape;6855;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6" name="Google Shape;6856;p57"/>
              <p:cNvGrpSpPr/>
              <p:nvPr/>
            </p:nvGrpSpPr>
            <p:grpSpPr>
              <a:xfrm>
                <a:off x="4808316" y="2800065"/>
                <a:ext cx="92400" cy="411825"/>
                <a:chOff x="845575" y="2563700"/>
                <a:chExt cx="92400" cy="411825"/>
              </a:xfrm>
            </p:grpSpPr>
            <p:cxnSp>
              <p:nvCxnSpPr>
                <p:cNvPr id="6857" name="Google Shape;6857;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58" name="Google Shape;6858;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859" name="Google Shape;6859;p5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6860" name="Google Shape;6860;p5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1" name="Google Shape;6861;p57"/>
            <p:cNvGrpSpPr/>
            <p:nvPr/>
          </p:nvGrpSpPr>
          <p:grpSpPr>
            <a:xfrm>
              <a:off x="803163" y="1111974"/>
              <a:ext cx="591158" cy="121545"/>
              <a:chOff x="803163" y="1111974"/>
              <a:chExt cx="591158" cy="121545"/>
            </a:xfrm>
          </p:grpSpPr>
          <p:grpSp>
            <p:nvGrpSpPr>
              <p:cNvPr id="6862" name="Google Shape;6862;p57"/>
              <p:cNvGrpSpPr/>
              <p:nvPr/>
            </p:nvGrpSpPr>
            <p:grpSpPr>
              <a:xfrm>
                <a:off x="803163" y="1111974"/>
                <a:ext cx="27175" cy="121077"/>
                <a:chOff x="845575" y="2563700"/>
                <a:chExt cx="92400" cy="411825"/>
              </a:xfrm>
            </p:grpSpPr>
            <p:cxnSp>
              <p:nvCxnSpPr>
                <p:cNvPr id="6863" name="Google Shape;6863;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64" name="Google Shape;6864;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5" name="Google Shape;6865;p5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57"/>
            <p:cNvGrpSpPr/>
            <p:nvPr/>
          </p:nvGrpSpPr>
          <p:grpSpPr>
            <a:xfrm>
              <a:off x="1381910" y="1194219"/>
              <a:ext cx="588341" cy="121177"/>
              <a:chOff x="1381910" y="1194219"/>
              <a:chExt cx="588341" cy="121177"/>
            </a:xfrm>
          </p:grpSpPr>
          <p:grpSp>
            <p:nvGrpSpPr>
              <p:cNvPr id="6867" name="Google Shape;6867;p57"/>
              <p:cNvGrpSpPr/>
              <p:nvPr/>
            </p:nvGrpSpPr>
            <p:grpSpPr>
              <a:xfrm rot="10800000">
                <a:off x="1381910" y="1194319"/>
                <a:ext cx="27175" cy="121077"/>
                <a:chOff x="2070100" y="2563700"/>
                <a:chExt cx="92400" cy="411825"/>
              </a:xfrm>
            </p:grpSpPr>
            <p:cxnSp>
              <p:nvCxnSpPr>
                <p:cNvPr id="6868" name="Google Shape;6868;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69" name="Google Shape;6869;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0" name="Google Shape;6870;p5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57"/>
            <p:cNvGrpSpPr/>
            <p:nvPr/>
          </p:nvGrpSpPr>
          <p:grpSpPr>
            <a:xfrm>
              <a:off x="2532079" y="1194219"/>
              <a:ext cx="704927" cy="121177"/>
              <a:chOff x="2532079" y="1194219"/>
              <a:chExt cx="704927" cy="121177"/>
            </a:xfrm>
          </p:grpSpPr>
          <p:grpSp>
            <p:nvGrpSpPr>
              <p:cNvPr id="6872" name="Google Shape;6872;p57"/>
              <p:cNvGrpSpPr/>
              <p:nvPr/>
            </p:nvGrpSpPr>
            <p:grpSpPr>
              <a:xfrm rot="10800000">
                <a:off x="2532079" y="1194319"/>
                <a:ext cx="27175" cy="121077"/>
                <a:chOff x="2070100" y="2563700"/>
                <a:chExt cx="92400" cy="411825"/>
              </a:xfrm>
            </p:grpSpPr>
            <p:cxnSp>
              <p:nvCxnSpPr>
                <p:cNvPr id="6873" name="Google Shape;6873;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74" name="Google Shape;6874;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5" name="Google Shape;6875;p5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6" name="Google Shape;6876;p57"/>
          <p:cNvGrpSpPr/>
          <p:nvPr/>
        </p:nvGrpSpPr>
        <p:grpSpPr>
          <a:xfrm>
            <a:off x="3499403" y="3665904"/>
            <a:ext cx="1567778" cy="491677"/>
            <a:chOff x="5194708" y="3484366"/>
            <a:chExt cx="3148148" cy="987304"/>
          </a:xfrm>
        </p:grpSpPr>
        <p:grpSp>
          <p:nvGrpSpPr>
            <p:cNvPr id="6877" name="Google Shape;6877;p57"/>
            <p:cNvGrpSpPr/>
            <p:nvPr/>
          </p:nvGrpSpPr>
          <p:grpSpPr>
            <a:xfrm>
              <a:off x="7531521" y="3484366"/>
              <a:ext cx="811335" cy="987304"/>
              <a:chOff x="3379425" y="1617275"/>
              <a:chExt cx="1090650" cy="1327200"/>
            </a:xfrm>
          </p:grpSpPr>
          <p:sp>
            <p:nvSpPr>
              <p:cNvPr id="6878" name="Google Shape;6878;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57"/>
            <p:cNvGrpSpPr/>
            <p:nvPr/>
          </p:nvGrpSpPr>
          <p:grpSpPr>
            <a:xfrm>
              <a:off x="6752546" y="3484366"/>
              <a:ext cx="811428" cy="987304"/>
              <a:chOff x="2332275" y="1617275"/>
              <a:chExt cx="1090775" cy="1327200"/>
            </a:xfrm>
          </p:grpSpPr>
          <p:sp>
            <p:nvSpPr>
              <p:cNvPr id="6882" name="Google Shape;6882;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57"/>
            <p:cNvGrpSpPr/>
            <p:nvPr/>
          </p:nvGrpSpPr>
          <p:grpSpPr>
            <a:xfrm>
              <a:off x="5973664" y="3484366"/>
              <a:ext cx="811335" cy="987304"/>
              <a:chOff x="1285250" y="1617275"/>
              <a:chExt cx="1090650" cy="1327200"/>
            </a:xfrm>
          </p:grpSpPr>
          <p:sp>
            <p:nvSpPr>
              <p:cNvPr id="6886" name="Google Shape;6886;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57"/>
            <p:cNvGrpSpPr/>
            <p:nvPr/>
          </p:nvGrpSpPr>
          <p:grpSpPr>
            <a:xfrm>
              <a:off x="5194708" y="3484366"/>
              <a:ext cx="811409" cy="987304"/>
              <a:chOff x="238125" y="1617275"/>
              <a:chExt cx="1090750" cy="1327200"/>
            </a:xfrm>
          </p:grpSpPr>
          <p:sp>
            <p:nvSpPr>
              <p:cNvPr id="6890" name="Google Shape;6890;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3" name="Google Shape;6893;p57"/>
          <p:cNvGrpSpPr/>
          <p:nvPr/>
        </p:nvGrpSpPr>
        <p:grpSpPr>
          <a:xfrm>
            <a:off x="3460012" y="3146315"/>
            <a:ext cx="1616964" cy="346256"/>
            <a:chOff x="1808063" y="4294338"/>
            <a:chExt cx="3370782" cy="721817"/>
          </a:xfrm>
        </p:grpSpPr>
        <p:sp>
          <p:nvSpPr>
            <p:cNvPr id="6894" name="Google Shape;6894;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57"/>
          <p:cNvGrpSpPr/>
          <p:nvPr/>
        </p:nvGrpSpPr>
        <p:grpSpPr>
          <a:xfrm>
            <a:off x="738224" y="3432344"/>
            <a:ext cx="1295882" cy="646587"/>
            <a:chOff x="834100" y="3642869"/>
            <a:chExt cx="1259483" cy="628426"/>
          </a:xfrm>
        </p:grpSpPr>
        <p:sp>
          <p:nvSpPr>
            <p:cNvPr id="6905" name="Google Shape;6905;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0" name="Google Shape;6930;p57"/>
            <p:cNvGrpSpPr/>
            <p:nvPr/>
          </p:nvGrpSpPr>
          <p:grpSpPr>
            <a:xfrm>
              <a:off x="1360364" y="3847835"/>
              <a:ext cx="208119" cy="224359"/>
              <a:chOff x="1360769" y="3847100"/>
              <a:chExt cx="208119" cy="224359"/>
            </a:xfrm>
          </p:grpSpPr>
          <p:sp>
            <p:nvSpPr>
              <p:cNvPr id="6931" name="Google Shape;6931;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1" name="Google Shape;6951;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57"/>
          <p:cNvGrpSpPr/>
          <p:nvPr/>
        </p:nvGrpSpPr>
        <p:grpSpPr>
          <a:xfrm rot="5400000">
            <a:off x="5951337" y="3228841"/>
            <a:ext cx="164064" cy="1414916"/>
            <a:chOff x="4428249" y="1369375"/>
            <a:chExt cx="36905" cy="429569"/>
          </a:xfrm>
        </p:grpSpPr>
        <p:sp>
          <p:nvSpPr>
            <p:cNvPr id="6966" name="Google Shape;6966;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57"/>
          <p:cNvGrpSpPr/>
          <p:nvPr/>
        </p:nvGrpSpPr>
        <p:grpSpPr>
          <a:xfrm flipH="1" rot="10800000">
            <a:off x="5323766" y="2817385"/>
            <a:ext cx="1419207" cy="24808"/>
            <a:chOff x="219558" y="4738465"/>
            <a:chExt cx="5852400" cy="102300"/>
          </a:xfrm>
        </p:grpSpPr>
        <p:cxnSp>
          <p:nvCxnSpPr>
            <p:cNvPr id="6999" name="Google Shape;6999;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000" name="Google Shape;7000;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57"/>
          <p:cNvGrpSpPr/>
          <p:nvPr/>
        </p:nvGrpSpPr>
        <p:grpSpPr>
          <a:xfrm>
            <a:off x="5335084" y="3190448"/>
            <a:ext cx="1396570" cy="385016"/>
            <a:chOff x="5286284" y="2966544"/>
            <a:chExt cx="1396570" cy="385016"/>
          </a:xfrm>
        </p:grpSpPr>
        <p:cxnSp>
          <p:nvCxnSpPr>
            <p:cNvPr id="7006" name="Google Shape;7006;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007" name="Google Shape;7007;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008" name="Google Shape;7008;p57"/>
            <p:cNvGrpSpPr/>
            <p:nvPr/>
          </p:nvGrpSpPr>
          <p:grpSpPr>
            <a:xfrm>
              <a:off x="5287688" y="3173364"/>
              <a:ext cx="1395166" cy="74100"/>
              <a:chOff x="5287688" y="3173364"/>
              <a:chExt cx="1395166" cy="74100"/>
            </a:xfrm>
          </p:grpSpPr>
          <p:cxnSp>
            <p:nvCxnSpPr>
              <p:cNvPr id="7009" name="Google Shape;7009;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010" name="Google Shape;7010;p5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011" name="Google Shape;7011;p5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12" name="Google Shape;7012;p5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13" name="Google Shape;7013;p5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14" name="Google Shape;7014;p5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15" name="Google Shape;7015;p5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16" name="Google Shape;7016;p5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017" name="Google Shape;7017;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018" name="Google Shape;7018;p57"/>
          <p:cNvGrpSpPr/>
          <p:nvPr/>
        </p:nvGrpSpPr>
        <p:grpSpPr>
          <a:xfrm>
            <a:off x="2021150" y="1609224"/>
            <a:ext cx="1182276" cy="662027"/>
            <a:chOff x="2029517" y="1732295"/>
            <a:chExt cx="1149068" cy="643432"/>
          </a:xfrm>
        </p:grpSpPr>
        <p:grpSp>
          <p:nvGrpSpPr>
            <p:cNvPr id="7019" name="Google Shape;7019;p57"/>
            <p:cNvGrpSpPr/>
            <p:nvPr/>
          </p:nvGrpSpPr>
          <p:grpSpPr>
            <a:xfrm>
              <a:off x="2708660" y="1746937"/>
              <a:ext cx="455427" cy="244429"/>
              <a:chOff x="2700693" y="1746937"/>
              <a:chExt cx="455427" cy="244429"/>
            </a:xfrm>
          </p:grpSpPr>
          <p:grpSp>
            <p:nvGrpSpPr>
              <p:cNvPr id="7020" name="Google Shape;7020;p57"/>
              <p:cNvGrpSpPr/>
              <p:nvPr/>
            </p:nvGrpSpPr>
            <p:grpSpPr>
              <a:xfrm>
                <a:off x="2905682" y="1782817"/>
                <a:ext cx="250438" cy="208549"/>
                <a:chOff x="2905682" y="1782817"/>
                <a:chExt cx="250438" cy="208549"/>
              </a:xfrm>
            </p:grpSpPr>
            <p:cxnSp>
              <p:nvCxnSpPr>
                <p:cNvPr id="7021" name="Google Shape;7021;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22" name="Google Shape;7022;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57"/>
              <p:cNvGrpSpPr/>
              <p:nvPr/>
            </p:nvGrpSpPr>
            <p:grpSpPr>
              <a:xfrm>
                <a:off x="2700693" y="1746937"/>
                <a:ext cx="449967" cy="72374"/>
                <a:chOff x="2700693" y="1746937"/>
                <a:chExt cx="449967" cy="72374"/>
              </a:xfrm>
            </p:grpSpPr>
            <p:cxnSp>
              <p:nvCxnSpPr>
                <p:cNvPr id="7024" name="Google Shape;7024;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25" name="Google Shape;7025;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26" name="Google Shape;7026;p57"/>
            <p:cNvGrpSpPr/>
            <p:nvPr/>
          </p:nvGrpSpPr>
          <p:grpSpPr>
            <a:xfrm>
              <a:off x="2029517" y="1732295"/>
              <a:ext cx="1149068" cy="643432"/>
              <a:chOff x="2029517" y="1732295"/>
              <a:chExt cx="1149068" cy="643432"/>
            </a:xfrm>
          </p:grpSpPr>
          <p:grpSp>
            <p:nvGrpSpPr>
              <p:cNvPr id="7027" name="Google Shape;7027;p57"/>
              <p:cNvGrpSpPr/>
              <p:nvPr/>
            </p:nvGrpSpPr>
            <p:grpSpPr>
              <a:xfrm>
                <a:off x="2703618" y="2103152"/>
                <a:ext cx="474966" cy="260017"/>
                <a:chOff x="2703618" y="2103152"/>
                <a:chExt cx="474966" cy="260017"/>
              </a:xfrm>
            </p:grpSpPr>
            <p:grpSp>
              <p:nvGrpSpPr>
                <p:cNvPr id="7028" name="Google Shape;7028;p57"/>
                <p:cNvGrpSpPr/>
                <p:nvPr/>
              </p:nvGrpSpPr>
              <p:grpSpPr>
                <a:xfrm>
                  <a:off x="2703618" y="2290640"/>
                  <a:ext cx="450291" cy="72529"/>
                  <a:chOff x="2703618" y="2290640"/>
                  <a:chExt cx="450291" cy="72529"/>
                </a:xfrm>
              </p:grpSpPr>
              <p:cxnSp>
                <p:nvCxnSpPr>
                  <p:cNvPr id="7029" name="Google Shape;7029;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30" name="Google Shape;7030;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57"/>
                <p:cNvGrpSpPr/>
                <p:nvPr/>
              </p:nvGrpSpPr>
              <p:grpSpPr>
                <a:xfrm>
                  <a:off x="2908607" y="2103152"/>
                  <a:ext cx="269977" cy="223538"/>
                  <a:chOff x="2908607" y="2103152"/>
                  <a:chExt cx="269977" cy="223538"/>
                </a:xfrm>
              </p:grpSpPr>
              <p:cxnSp>
                <p:nvCxnSpPr>
                  <p:cNvPr id="7032" name="Google Shape;7032;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33" name="Google Shape;7033;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4" name="Google Shape;7034;p57"/>
              <p:cNvGrpSpPr/>
              <p:nvPr/>
            </p:nvGrpSpPr>
            <p:grpSpPr>
              <a:xfrm>
                <a:off x="2029517" y="1732295"/>
                <a:ext cx="685827" cy="643432"/>
                <a:chOff x="2029517" y="1732295"/>
                <a:chExt cx="685827" cy="643432"/>
              </a:xfrm>
            </p:grpSpPr>
            <p:sp>
              <p:nvSpPr>
                <p:cNvPr id="7035" name="Google Shape;7035;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6" name="Google Shape;7036;p57"/>
                <p:cNvGrpSpPr/>
                <p:nvPr/>
              </p:nvGrpSpPr>
              <p:grpSpPr>
                <a:xfrm>
                  <a:off x="2158948" y="1732295"/>
                  <a:ext cx="556396" cy="333108"/>
                  <a:chOff x="2158948" y="1732295"/>
                  <a:chExt cx="556396" cy="333108"/>
                </a:xfrm>
              </p:grpSpPr>
              <p:cxnSp>
                <p:nvCxnSpPr>
                  <p:cNvPr id="7037" name="Google Shape;7037;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38" name="Google Shape;7038;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57"/>
                <p:cNvGrpSpPr/>
                <p:nvPr/>
              </p:nvGrpSpPr>
              <p:grpSpPr>
                <a:xfrm>
                  <a:off x="2159908" y="2065057"/>
                  <a:ext cx="550884" cy="310670"/>
                  <a:chOff x="2159908" y="2065057"/>
                  <a:chExt cx="550884" cy="310670"/>
                </a:xfrm>
              </p:grpSpPr>
              <p:cxnSp>
                <p:nvCxnSpPr>
                  <p:cNvPr id="7040" name="Google Shape;7040;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41" name="Google Shape;7041;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042" name="Google Shape;7042;p57"/>
          <p:cNvGrpSpPr/>
          <p:nvPr/>
        </p:nvGrpSpPr>
        <p:grpSpPr>
          <a:xfrm>
            <a:off x="706399" y="1556837"/>
            <a:ext cx="962651" cy="810058"/>
            <a:chOff x="844912" y="1681380"/>
            <a:chExt cx="935611" cy="787305"/>
          </a:xfrm>
        </p:grpSpPr>
        <p:grpSp>
          <p:nvGrpSpPr>
            <p:cNvPr id="7043" name="Google Shape;7043;p57"/>
            <p:cNvGrpSpPr/>
            <p:nvPr/>
          </p:nvGrpSpPr>
          <p:grpSpPr>
            <a:xfrm>
              <a:off x="844912" y="1819635"/>
              <a:ext cx="329836" cy="510016"/>
              <a:chOff x="844912" y="1819635"/>
              <a:chExt cx="329836" cy="510016"/>
            </a:xfrm>
          </p:grpSpPr>
          <p:sp>
            <p:nvSpPr>
              <p:cNvPr id="7044" name="Google Shape;7044;p5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7"/>
            <p:cNvGrpSpPr/>
            <p:nvPr/>
          </p:nvGrpSpPr>
          <p:grpSpPr>
            <a:xfrm>
              <a:off x="1284601" y="2158168"/>
              <a:ext cx="495923" cy="310517"/>
              <a:chOff x="1284601" y="2158168"/>
              <a:chExt cx="495923" cy="310517"/>
            </a:xfrm>
          </p:grpSpPr>
          <p:sp>
            <p:nvSpPr>
              <p:cNvPr id="7051" name="Google Shape;7051;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2" name="Google Shape;7052;p57"/>
              <p:cNvGrpSpPr/>
              <p:nvPr/>
            </p:nvGrpSpPr>
            <p:grpSpPr>
              <a:xfrm>
                <a:off x="1507666" y="2158168"/>
                <a:ext cx="272858" cy="310517"/>
                <a:chOff x="1507666" y="2158168"/>
                <a:chExt cx="272858" cy="310517"/>
              </a:xfrm>
            </p:grpSpPr>
            <p:grpSp>
              <p:nvGrpSpPr>
                <p:cNvPr id="7053" name="Google Shape;7053;p57"/>
                <p:cNvGrpSpPr/>
                <p:nvPr/>
              </p:nvGrpSpPr>
              <p:grpSpPr>
                <a:xfrm>
                  <a:off x="1507666" y="2176104"/>
                  <a:ext cx="166395" cy="273149"/>
                  <a:chOff x="1507666" y="2176104"/>
                  <a:chExt cx="166395" cy="273149"/>
                </a:xfrm>
              </p:grpSpPr>
              <p:sp>
                <p:nvSpPr>
                  <p:cNvPr id="7054" name="Google Shape;7054;p5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1" name="Google Shape;7061;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3" name="Google Shape;7063;p57"/>
            <p:cNvGrpSpPr/>
            <p:nvPr/>
          </p:nvGrpSpPr>
          <p:grpSpPr>
            <a:xfrm>
              <a:off x="1284601" y="1681380"/>
              <a:ext cx="495923" cy="310517"/>
              <a:chOff x="1284601" y="1681380"/>
              <a:chExt cx="495923" cy="310517"/>
            </a:xfrm>
          </p:grpSpPr>
          <p:sp>
            <p:nvSpPr>
              <p:cNvPr id="7064" name="Google Shape;7064;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5" name="Google Shape;7065;p57"/>
              <p:cNvGrpSpPr/>
              <p:nvPr/>
            </p:nvGrpSpPr>
            <p:grpSpPr>
              <a:xfrm>
                <a:off x="1507666" y="1681380"/>
                <a:ext cx="272858" cy="310517"/>
                <a:chOff x="1507666" y="1681380"/>
                <a:chExt cx="272858" cy="310517"/>
              </a:xfrm>
            </p:grpSpPr>
            <p:grpSp>
              <p:nvGrpSpPr>
                <p:cNvPr id="7066" name="Google Shape;7066;p57"/>
                <p:cNvGrpSpPr/>
                <p:nvPr/>
              </p:nvGrpSpPr>
              <p:grpSpPr>
                <a:xfrm>
                  <a:off x="1507666" y="1700120"/>
                  <a:ext cx="166395" cy="272984"/>
                  <a:chOff x="1507666" y="1700120"/>
                  <a:chExt cx="166395" cy="272984"/>
                </a:xfrm>
              </p:grpSpPr>
              <p:sp>
                <p:nvSpPr>
                  <p:cNvPr id="7067" name="Google Shape;7067;p5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4" name="Google Shape;7074;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76" name="Google Shape;7076;p57"/>
          <p:cNvGrpSpPr/>
          <p:nvPr/>
        </p:nvGrpSpPr>
        <p:grpSpPr>
          <a:xfrm>
            <a:off x="6815339" y="2324267"/>
            <a:ext cx="1622269" cy="552443"/>
            <a:chOff x="6894650" y="2574740"/>
            <a:chExt cx="1445100" cy="492111"/>
          </a:xfrm>
        </p:grpSpPr>
        <p:sp>
          <p:nvSpPr>
            <p:cNvPr id="7077" name="Google Shape;7077;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82" name="Google Shape;7082;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083" name="Google Shape;7083;p57"/>
          <p:cNvGrpSpPr/>
          <p:nvPr/>
        </p:nvGrpSpPr>
        <p:grpSpPr>
          <a:xfrm>
            <a:off x="6834882" y="3698522"/>
            <a:ext cx="1583206" cy="475705"/>
            <a:chOff x="6953919" y="3907920"/>
            <a:chExt cx="1377300" cy="475705"/>
          </a:xfrm>
        </p:grpSpPr>
        <p:cxnSp>
          <p:nvCxnSpPr>
            <p:cNvPr id="7084" name="Google Shape;7084;p5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085" name="Google Shape;7085;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086" name="Google Shape;7086;p5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087" name="Google Shape;7087;p5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088" name="Google Shape;7088;p5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089" name="Google Shape;7089;p57"/>
          <p:cNvGrpSpPr/>
          <p:nvPr/>
        </p:nvGrpSpPr>
        <p:grpSpPr>
          <a:xfrm>
            <a:off x="2338470" y="2459668"/>
            <a:ext cx="836286" cy="824529"/>
            <a:chOff x="2389399" y="2595741"/>
            <a:chExt cx="812796" cy="801369"/>
          </a:xfrm>
        </p:grpSpPr>
        <p:grpSp>
          <p:nvGrpSpPr>
            <p:cNvPr id="7090" name="Google Shape;7090;p57"/>
            <p:cNvGrpSpPr/>
            <p:nvPr/>
          </p:nvGrpSpPr>
          <p:grpSpPr>
            <a:xfrm>
              <a:off x="2492145" y="2881565"/>
              <a:ext cx="607300" cy="229751"/>
              <a:chOff x="2492145" y="2881565"/>
              <a:chExt cx="607300" cy="229751"/>
            </a:xfrm>
          </p:grpSpPr>
          <p:sp>
            <p:nvSpPr>
              <p:cNvPr id="7091" name="Google Shape;7091;p5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57"/>
            <p:cNvGrpSpPr/>
            <p:nvPr/>
          </p:nvGrpSpPr>
          <p:grpSpPr>
            <a:xfrm>
              <a:off x="2389399" y="2595741"/>
              <a:ext cx="812796" cy="296825"/>
              <a:chOff x="2389399" y="2595741"/>
              <a:chExt cx="812796" cy="296825"/>
            </a:xfrm>
          </p:grpSpPr>
          <p:grpSp>
            <p:nvGrpSpPr>
              <p:cNvPr id="7095" name="Google Shape;7095;p57"/>
              <p:cNvGrpSpPr/>
              <p:nvPr/>
            </p:nvGrpSpPr>
            <p:grpSpPr>
              <a:xfrm>
                <a:off x="2389399" y="2595741"/>
                <a:ext cx="363638" cy="296825"/>
                <a:chOff x="2389399" y="2595741"/>
                <a:chExt cx="363638" cy="296825"/>
              </a:xfrm>
            </p:grpSpPr>
            <p:grpSp>
              <p:nvGrpSpPr>
                <p:cNvPr id="7096" name="Google Shape;7096;p57"/>
                <p:cNvGrpSpPr/>
                <p:nvPr/>
              </p:nvGrpSpPr>
              <p:grpSpPr>
                <a:xfrm>
                  <a:off x="2493852" y="2794333"/>
                  <a:ext cx="259185" cy="98232"/>
                  <a:chOff x="2493852" y="2794333"/>
                  <a:chExt cx="259185" cy="98232"/>
                </a:xfrm>
              </p:grpSpPr>
              <p:sp>
                <p:nvSpPr>
                  <p:cNvPr id="7097" name="Google Shape;7097;p5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57"/>
                <p:cNvGrpSpPr/>
                <p:nvPr/>
              </p:nvGrpSpPr>
              <p:grpSpPr>
                <a:xfrm>
                  <a:off x="2389399" y="2595741"/>
                  <a:ext cx="224343" cy="182054"/>
                  <a:chOff x="2389399" y="2595741"/>
                  <a:chExt cx="224343" cy="182054"/>
                </a:xfrm>
              </p:grpSpPr>
              <p:sp>
                <p:nvSpPr>
                  <p:cNvPr id="7101" name="Google Shape;7101;p5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3" name="Google Shape;7103;p57"/>
              <p:cNvGrpSpPr/>
              <p:nvPr/>
            </p:nvGrpSpPr>
            <p:grpSpPr>
              <a:xfrm>
                <a:off x="2683630" y="2595741"/>
                <a:ext cx="224334" cy="296825"/>
                <a:chOff x="2683630" y="2595741"/>
                <a:chExt cx="224334" cy="296825"/>
              </a:xfrm>
            </p:grpSpPr>
            <p:grpSp>
              <p:nvGrpSpPr>
                <p:cNvPr id="7104" name="Google Shape;7104;p57"/>
                <p:cNvGrpSpPr/>
                <p:nvPr/>
              </p:nvGrpSpPr>
              <p:grpSpPr>
                <a:xfrm>
                  <a:off x="2788083" y="2794333"/>
                  <a:ext cx="15356" cy="98232"/>
                  <a:chOff x="2788083" y="2794333"/>
                  <a:chExt cx="15356" cy="98232"/>
                </a:xfrm>
              </p:grpSpPr>
              <p:sp>
                <p:nvSpPr>
                  <p:cNvPr id="7105" name="Google Shape;7105;p5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57"/>
                <p:cNvGrpSpPr/>
                <p:nvPr/>
              </p:nvGrpSpPr>
              <p:grpSpPr>
                <a:xfrm>
                  <a:off x="2683630" y="2595741"/>
                  <a:ext cx="224334" cy="182054"/>
                  <a:chOff x="2683630" y="2595741"/>
                  <a:chExt cx="224334" cy="182054"/>
                </a:xfrm>
              </p:grpSpPr>
              <p:sp>
                <p:nvSpPr>
                  <p:cNvPr id="7109" name="Google Shape;7109;p5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1" name="Google Shape;7111;p57"/>
              <p:cNvGrpSpPr/>
              <p:nvPr/>
            </p:nvGrpSpPr>
            <p:grpSpPr>
              <a:xfrm>
                <a:off x="2838475" y="2595741"/>
                <a:ext cx="363719" cy="296825"/>
                <a:chOff x="2838475" y="2595741"/>
                <a:chExt cx="363719" cy="296825"/>
              </a:xfrm>
            </p:grpSpPr>
            <p:grpSp>
              <p:nvGrpSpPr>
                <p:cNvPr id="7112" name="Google Shape;7112;p57"/>
                <p:cNvGrpSpPr/>
                <p:nvPr/>
              </p:nvGrpSpPr>
              <p:grpSpPr>
                <a:xfrm>
                  <a:off x="2838475" y="2794333"/>
                  <a:ext cx="259185" cy="98232"/>
                  <a:chOff x="2838475" y="2794333"/>
                  <a:chExt cx="259185" cy="98232"/>
                </a:xfrm>
              </p:grpSpPr>
              <p:sp>
                <p:nvSpPr>
                  <p:cNvPr id="7113" name="Google Shape;7113;p5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57"/>
                <p:cNvGrpSpPr/>
                <p:nvPr/>
              </p:nvGrpSpPr>
              <p:grpSpPr>
                <a:xfrm>
                  <a:off x="2977852" y="2595741"/>
                  <a:ext cx="224343" cy="182054"/>
                  <a:chOff x="2977852" y="2595741"/>
                  <a:chExt cx="224343" cy="182054"/>
                </a:xfrm>
              </p:grpSpPr>
              <p:sp>
                <p:nvSpPr>
                  <p:cNvPr id="7117" name="Google Shape;7117;p5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19" name="Google Shape;7119;p57"/>
            <p:cNvGrpSpPr/>
            <p:nvPr/>
          </p:nvGrpSpPr>
          <p:grpSpPr>
            <a:xfrm>
              <a:off x="2389399" y="3100241"/>
              <a:ext cx="812796" cy="296869"/>
              <a:chOff x="2389399" y="3100241"/>
              <a:chExt cx="812796" cy="296869"/>
            </a:xfrm>
          </p:grpSpPr>
          <p:grpSp>
            <p:nvGrpSpPr>
              <p:cNvPr id="7120" name="Google Shape;7120;p57"/>
              <p:cNvGrpSpPr/>
              <p:nvPr/>
            </p:nvGrpSpPr>
            <p:grpSpPr>
              <a:xfrm>
                <a:off x="2683630" y="3100241"/>
                <a:ext cx="224334" cy="296869"/>
                <a:chOff x="2683630" y="3100241"/>
                <a:chExt cx="224334" cy="296869"/>
              </a:xfrm>
            </p:grpSpPr>
            <p:grpSp>
              <p:nvGrpSpPr>
                <p:cNvPr id="7121" name="Google Shape;7121;p57"/>
                <p:cNvGrpSpPr/>
                <p:nvPr/>
              </p:nvGrpSpPr>
              <p:grpSpPr>
                <a:xfrm>
                  <a:off x="2788083" y="3100241"/>
                  <a:ext cx="15356" cy="98237"/>
                  <a:chOff x="2788083" y="3100241"/>
                  <a:chExt cx="15356" cy="98237"/>
                </a:xfrm>
              </p:grpSpPr>
              <p:sp>
                <p:nvSpPr>
                  <p:cNvPr id="7122" name="Google Shape;7122;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57"/>
                <p:cNvGrpSpPr/>
                <p:nvPr/>
              </p:nvGrpSpPr>
              <p:grpSpPr>
                <a:xfrm>
                  <a:off x="2683630" y="3215065"/>
                  <a:ext cx="224334" cy="182045"/>
                  <a:chOff x="2683630" y="3215065"/>
                  <a:chExt cx="224334" cy="182045"/>
                </a:xfrm>
              </p:grpSpPr>
              <p:sp>
                <p:nvSpPr>
                  <p:cNvPr id="7126" name="Google Shape;7126;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8" name="Google Shape;7128;p57"/>
              <p:cNvGrpSpPr/>
              <p:nvPr/>
            </p:nvGrpSpPr>
            <p:grpSpPr>
              <a:xfrm>
                <a:off x="2389399" y="3100241"/>
                <a:ext cx="363638" cy="296869"/>
                <a:chOff x="2389399" y="3100241"/>
                <a:chExt cx="363638" cy="296869"/>
              </a:xfrm>
            </p:grpSpPr>
            <p:grpSp>
              <p:nvGrpSpPr>
                <p:cNvPr id="7129" name="Google Shape;7129;p57"/>
                <p:cNvGrpSpPr/>
                <p:nvPr/>
              </p:nvGrpSpPr>
              <p:grpSpPr>
                <a:xfrm>
                  <a:off x="2493852" y="3100241"/>
                  <a:ext cx="259185" cy="98237"/>
                  <a:chOff x="2493852" y="3100241"/>
                  <a:chExt cx="259185" cy="98237"/>
                </a:xfrm>
              </p:grpSpPr>
              <p:sp>
                <p:nvSpPr>
                  <p:cNvPr id="7130" name="Google Shape;7130;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57"/>
                <p:cNvGrpSpPr/>
                <p:nvPr/>
              </p:nvGrpSpPr>
              <p:grpSpPr>
                <a:xfrm>
                  <a:off x="2389399" y="3215065"/>
                  <a:ext cx="224343" cy="182045"/>
                  <a:chOff x="2389399" y="3215065"/>
                  <a:chExt cx="224343" cy="182045"/>
                </a:xfrm>
              </p:grpSpPr>
              <p:sp>
                <p:nvSpPr>
                  <p:cNvPr id="7134" name="Google Shape;7134;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6" name="Google Shape;7136;p57"/>
              <p:cNvGrpSpPr/>
              <p:nvPr/>
            </p:nvGrpSpPr>
            <p:grpSpPr>
              <a:xfrm>
                <a:off x="2838475" y="3100241"/>
                <a:ext cx="363719" cy="296869"/>
                <a:chOff x="2838475" y="3100241"/>
                <a:chExt cx="363719" cy="296869"/>
              </a:xfrm>
            </p:grpSpPr>
            <p:grpSp>
              <p:nvGrpSpPr>
                <p:cNvPr id="7137" name="Google Shape;7137;p57"/>
                <p:cNvGrpSpPr/>
                <p:nvPr/>
              </p:nvGrpSpPr>
              <p:grpSpPr>
                <a:xfrm>
                  <a:off x="2838475" y="3100241"/>
                  <a:ext cx="259185" cy="98237"/>
                  <a:chOff x="2838475" y="3100241"/>
                  <a:chExt cx="259185" cy="98237"/>
                </a:xfrm>
              </p:grpSpPr>
              <p:sp>
                <p:nvSpPr>
                  <p:cNvPr id="7138" name="Google Shape;7138;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57"/>
                <p:cNvGrpSpPr/>
                <p:nvPr/>
              </p:nvGrpSpPr>
              <p:grpSpPr>
                <a:xfrm>
                  <a:off x="2977852" y="3215065"/>
                  <a:ext cx="224343" cy="182045"/>
                  <a:chOff x="2977852" y="3215065"/>
                  <a:chExt cx="224343" cy="182045"/>
                </a:xfrm>
              </p:grpSpPr>
              <p:sp>
                <p:nvSpPr>
                  <p:cNvPr id="7142" name="Google Shape;7142;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7" name="Shape 7147"/>
        <p:cNvGrpSpPr/>
        <p:nvPr/>
      </p:nvGrpSpPr>
      <p:grpSpPr>
        <a:xfrm>
          <a:off x="0" y="0"/>
          <a:ext cx="0" cy="0"/>
          <a:chOff x="0" y="0"/>
          <a:chExt cx="0" cy="0"/>
        </a:xfrm>
      </p:grpSpPr>
      <p:grpSp>
        <p:nvGrpSpPr>
          <p:cNvPr id="7148" name="Google Shape;7148;p58"/>
          <p:cNvGrpSpPr/>
          <p:nvPr/>
        </p:nvGrpSpPr>
        <p:grpSpPr>
          <a:xfrm>
            <a:off x="702088" y="3155922"/>
            <a:ext cx="2390414" cy="1024800"/>
            <a:chOff x="728925" y="3296613"/>
            <a:chExt cx="2390414" cy="1024800"/>
          </a:xfrm>
        </p:grpSpPr>
        <p:grpSp>
          <p:nvGrpSpPr>
            <p:cNvPr id="7149" name="Google Shape;7149;p58"/>
            <p:cNvGrpSpPr/>
            <p:nvPr/>
          </p:nvGrpSpPr>
          <p:grpSpPr>
            <a:xfrm>
              <a:off x="728925" y="3619800"/>
              <a:ext cx="2390414" cy="500893"/>
              <a:chOff x="728925" y="3619800"/>
              <a:chExt cx="2390414" cy="500893"/>
            </a:xfrm>
          </p:grpSpPr>
          <p:sp>
            <p:nvSpPr>
              <p:cNvPr id="7150" name="Google Shape;7150;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51" name="Google Shape;7151;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52" name="Google Shape;7152;p58"/>
            <p:cNvGrpSpPr/>
            <p:nvPr/>
          </p:nvGrpSpPr>
          <p:grpSpPr>
            <a:xfrm>
              <a:off x="1348050" y="3296613"/>
              <a:ext cx="1706152" cy="1024800"/>
              <a:chOff x="1348050" y="3296613"/>
              <a:chExt cx="1706152" cy="1024800"/>
            </a:xfrm>
          </p:grpSpPr>
          <p:sp>
            <p:nvSpPr>
              <p:cNvPr id="7153" name="Google Shape;7153;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54" name="Google Shape;7154;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55" name="Google Shape;7155;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56" name="Google Shape;7156;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57" name="Google Shape;7157;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58" name="Google Shape;7158;p58"/>
            <p:cNvGrpSpPr/>
            <p:nvPr/>
          </p:nvGrpSpPr>
          <p:grpSpPr>
            <a:xfrm>
              <a:off x="1455707" y="3654858"/>
              <a:ext cx="1491150" cy="417657"/>
              <a:chOff x="1455707" y="3654858"/>
              <a:chExt cx="1491150" cy="417657"/>
            </a:xfrm>
          </p:grpSpPr>
          <p:sp>
            <p:nvSpPr>
              <p:cNvPr id="7159" name="Google Shape;7159;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179" name="Google Shape;7179;p58"/>
          <p:cNvGraphicFramePr/>
          <p:nvPr/>
        </p:nvGraphicFramePr>
        <p:xfrm>
          <a:off x="5937787" y="2153834"/>
          <a:ext cx="3000000" cy="3000000"/>
        </p:xfrm>
        <a:graphic>
          <a:graphicData uri="http://schemas.openxmlformats.org/drawingml/2006/table">
            <a:tbl>
              <a:tblPr>
                <a:noFill/>
                <a:tableStyleId>{8CF7E1BE-D875-4D6B-AAE0-7ADC2EA70CC2}</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180" name="Google Shape;7180;p58"/>
          <p:cNvGrpSpPr/>
          <p:nvPr/>
        </p:nvGrpSpPr>
        <p:grpSpPr>
          <a:xfrm>
            <a:off x="710464" y="981599"/>
            <a:ext cx="2396505" cy="976502"/>
            <a:chOff x="749309" y="1112739"/>
            <a:chExt cx="2371603" cy="976502"/>
          </a:xfrm>
        </p:grpSpPr>
        <p:grpSp>
          <p:nvGrpSpPr>
            <p:cNvPr id="7181" name="Google Shape;7181;p58"/>
            <p:cNvGrpSpPr/>
            <p:nvPr/>
          </p:nvGrpSpPr>
          <p:grpSpPr>
            <a:xfrm>
              <a:off x="1092126" y="1112739"/>
              <a:ext cx="2028786" cy="975464"/>
              <a:chOff x="1092126" y="1112739"/>
              <a:chExt cx="2028786" cy="975464"/>
            </a:xfrm>
          </p:grpSpPr>
          <p:sp>
            <p:nvSpPr>
              <p:cNvPr id="7182" name="Google Shape;7182;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58"/>
            <p:cNvGrpSpPr/>
            <p:nvPr/>
          </p:nvGrpSpPr>
          <p:grpSpPr>
            <a:xfrm>
              <a:off x="749309" y="1112739"/>
              <a:ext cx="314700" cy="975464"/>
              <a:chOff x="749309" y="1112739"/>
              <a:chExt cx="314700" cy="975464"/>
            </a:xfrm>
          </p:grpSpPr>
          <p:sp>
            <p:nvSpPr>
              <p:cNvPr id="7207" name="Google Shape;7207;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1" name="Google Shape;7211;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215" name="Google Shape;7215;p58"/>
          <p:cNvGraphicFramePr/>
          <p:nvPr/>
        </p:nvGraphicFramePr>
        <p:xfrm>
          <a:off x="5937812" y="981584"/>
          <a:ext cx="3000000" cy="3000000"/>
        </p:xfrm>
        <a:graphic>
          <a:graphicData uri="http://schemas.openxmlformats.org/drawingml/2006/table">
            <a:tbl>
              <a:tblPr>
                <a:noFill/>
                <a:tableStyleId>{8CF7E1BE-D875-4D6B-AAE0-7ADC2EA70CC2}</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216" name="Google Shape;7216;p58"/>
          <p:cNvGraphicFramePr/>
          <p:nvPr/>
        </p:nvGraphicFramePr>
        <p:xfrm>
          <a:off x="3358675" y="2153834"/>
          <a:ext cx="3000000" cy="3000000"/>
        </p:xfrm>
        <a:graphic>
          <a:graphicData uri="http://schemas.openxmlformats.org/drawingml/2006/table">
            <a:tbl>
              <a:tblPr>
                <a:noFill/>
                <a:tableStyleId>{8CF7E1BE-D875-4D6B-AAE0-7ADC2EA70CC2}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217" name="Google Shape;7217;p58"/>
          <p:cNvGrpSpPr/>
          <p:nvPr/>
        </p:nvGrpSpPr>
        <p:grpSpPr>
          <a:xfrm>
            <a:off x="3360661" y="3144795"/>
            <a:ext cx="2363377" cy="1047062"/>
            <a:chOff x="3358399" y="3285485"/>
            <a:chExt cx="2363377" cy="1047062"/>
          </a:xfrm>
        </p:grpSpPr>
        <p:grpSp>
          <p:nvGrpSpPr>
            <p:cNvPr id="7218" name="Google Shape;7218;p58"/>
            <p:cNvGrpSpPr/>
            <p:nvPr/>
          </p:nvGrpSpPr>
          <p:grpSpPr>
            <a:xfrm>
              <a:off x="3358412" y="3285485"/>
              <a:ext cx="2363244" cy="139500"/>
              <a:chOff x="3358412" y="3285485"/>
              <a:chExt cx="2363244" cy="139500"/>
            </a:xfrm>
          </p:grpSpPr>
          <p:sp>
            <p:nvSpPr>
              <p:cNvPr id="7219" name="Google Shape;7219;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58"/>
            <p:cNvGrpSpPr/>
            <p:nvPr/>
          </p:nvGrpSpPr>
          <p:grpSpPr>
            <a:xfrm>
              <a:off x="3358412" y="3466996"/>
              <a:ext cx="2363244" cy="139500"/>
              <a:chOff x="3358412" y="3466996"/>
              <a:chExt cx="2363244" cy="139500"/>
            </a:xfrm>
          </p:grpSpPr>
          <p:sp>
            <p:nvSpPr>
              <p:cNvPr id="7225" name="Google Shape;7225;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58"/>
            <p:cNvGrpSpPr/>
            <p:nvPr/>
          </p:nvGrpSpPr>
          <p:grpSpPr>
            <a:xfrm>
              <a:off x="3358412" y="3648507"/>
              <a:ext cx="2363244" cy="139500"/>
              <a:chOff x="3358412" y="3648507"/>
              <a:chExt cx="2363244" cy="139500"/>
            </a:xfrm>
          </p:grpSpPr>
          <p:sp>
            <p:nvSpPr>
              <p:cNvPr id="7231" name="Google Shape;7231;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58"/>
            <p:cNvGrpSpPr/>
            <p:nvPr/>
          </p:nvGrpSpPr>
          <p:grpSpPr>
            <a:xfrm>
              <a:off x="3358412" y="3830018"/>
              <a:ext cx="2363244" cy="139500"/>
              <a:chOff x="3358412" y="3830018"/>
              <a:chExt cx="2363244" cy="139500"/>
            </a:xfrm>
          </p:grpSpPr>
          <p:sp>
            <p:nvSpPr>
              <p:cNvPr id="7237" name="Google Shape;7237;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58"/>
            <p:cNvGrpSpPr/>
            <p:nvPr/>
          </p:nvGrpSpPr>
          <p:grpSpPr>
            <a:xfrm>
              <a:off x="3358399" y="4011514"/>
              <a:ext cx="2363377" cy="139537"/>
              <a:chOff x="3294800" y="4134603"/>
              <a:chExt cx="2638876" cy="152400"/>
            </a:xfrm>
          </p:grpSpPr>
          <p:sp>
            <p:nvSpPr>
              <p:cNvPr id="7243" name="Google Shape;7243;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58"/>
            <p:cNvGrpSpPr/>
            <p:nvPr/>
          </p:nvGrpSpPr>
          <p:grpSpPr>
            <a:xfrm>
              <a:off x="3358399" y="4193010"/>
              <a:ext cx="2363377" cy="139537"/>
              <a:chOff x="3294800" y="4134603"/>
              <a:chExt cx="2638876" cy="152400"/>
            </a:xfrm>
          </p:grpSpPr>
          <p:sp>
            <p:nvSpPr>
              <p:cNvPr id="7249" name="Google Shape;7249;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254" name="Google Shape;7254;p58"/>
          <p:cNvGraphicFramePr/>
          <p:nvPr/>
        </p:nvGraphicFramePr>
        <p:xfrm>
          <a:off x="711463" y="2153834"/>
          <a:ext cx="3000000" cy="3000000"/>
        </p:xfrm>
        <a:graphic>
          <a:graphicData uri="http://schemas.openxmlformats.org/drawingml/2006/table">
            <a:tbl>
              <a:tblPr>
                <a:noFill/>
                <a:tableStyleId>{8CF7E1BE-D875-4D6B-AAE0-7ADC2EA70CC2}</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255" name="Google Shape;7255;p58"/>
          <p:cNvGrpSpPr/>
          <p:nvPr/>
        </p:nvGrpSpPr>
        <p:grpSpPr>
          <a:xfrm>
            <a:off x="4161132" y="2557649"/>
            <a:ext cx="1302095" cy="60959"/>
            <a:chOff x="3558802" y="4011427"/>
            <a:chExt cx="1866000" cy="111300"/>
          </a:xfrm>
        </p:grpSpPr>
        <p:sp>
          <p:nvSpPr>
            <p:cNvPr id="7256" name="Google Shape;7256;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58"/>
          <p:cNvGrpSpPr/>
          <p:nvPr/>
        </p:nvGrpSpPr>
        <p:grpSpPr>
          <a:xfrm>
            <a:off x="4706620" y="2839808"/>
            <a:ext cx="914340" cy="60959"/>
            <a:chOff x="3558802" y="4011427"/>
            <a:chExt cx="1866000" cy="111300"/>
          </a:xfrm>
        </p:grpSpPr>
        <p:sp>
          <p:nvSpPr>
            <p:cNvPr id="7259" name="Google Shape;7259;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58"/>
          <p:cNvGrpSpPr/>
          <p:nvPr/>
        </p:nvGrpSpPr>
        <p:grpSpPr>
          <a:xfrm>
            <a:off x="5871419" y="3167606"/>
            <a:ext cx="2522867" cy="1001454"/>
            <a:chOff x="1904318" y="789980"/>
            <a:chExt cx="1489472" cy="606868"/>
          </a:xfrm>
        </p:grpSpPr>
        <p:cxnSp>
          <p:nvCxnSpPr>
            <p:cNvPr id="7262" name="Google Shape;7262;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63" name="Google Shape;7263;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64" name="Google Shape;7264;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265" name="Google Shape;7265;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266" name="Google Shape;7266;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267" name="Google Shape;7267;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268" name="Google Shape;7268;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269" name="Google Shape;7269;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276" name="Google Shape;7276;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277" name="Google Shape;7277;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278" name="Google Shape;7278;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58"/>
          <p:cNvGrpSpPr/>
          <p:nvPr/>
        </p:nvGrpSpPr>
        <p:grpSpPr>
          <a:xfrm>
            <a:off x="3355824" y="951642"/>
            <a:ext cx="2363393" cy="1005865"/>
            <a:chOff x="3292400" y="1193188"/>
            <a:chExt cx="2615240" cy="1131075"/>
          </a:xfrm>
        </p:grpSpPr>
        <p:sp>
          <p:nvSpPr>
            <p:cNvPr id="7280" name="Google Shape;7280;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81" name="Google Shape;7281;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82" name="Google Shape;7282;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283" name="Google Shape;7283;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284" name="Google Shape;7284;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285" name="Google Shape;7285;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286" name="Google Shape;7286;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287" name="Google Shape;7287;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288" name="Google Shape;7288;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289" name="Google Shape;7289;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290" name="Google Shape;7290;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91" name="Google Shape;7291;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292" name="Google Shape;7292;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93" name="Google Shape;7293;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294" name="Google Shape;7294;p58"/>
            <p:cNvGrpSpPr/>
            <p:nvPr/>
          </p:nvGrpSpPr>
          <p:grpSpPr>
            <a:xfrm>
              <a:off x="3748438" y="1378608"/>
              <a:ext cx="2159202" cy="903971"/>
              <a:chOff x="1683525" y="2179850"/>
              <a:chExt cx="4519050" cy="2134525"/>
            </a:xfrm>
          </p:grpSpPr>
          <p:sp>
            <p:nvSpPr>
              <p:cNvPr id="7295" name="Google Shape;7295;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6" name="Google Shape;7296;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7" name="Google Shape;7297;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8" name="Google Shape;7298;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9" name="Google Shape;7299;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0" name="Google Shape;7300;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1" name="Google Shape;7301;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2" name="Google Shape;7302;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3" name="Google Shape;7303;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4" name="Google Shape;7304;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5" name="Google Shape;7305;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6" name="Google Shape;7306;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0" name="Shape 7310"/>
        <p:cNvGrpSpPr/>
        <p:nvPr/>
      </p:nvGrpSpPr>
      <p:grpSpPr>
        <a:xfrm>
          <a:off x="0" y="0"/>
          <a:ext cx="0" cy="0"/>
          <a:chOff x="0" y="0"/>
          <a:chExt cx="0" cy="0"/>
        </a:xfrm>
      </p:grpSpPr>
      <p:grpSp>
        <p:nvGrpSpPr>
          <p:cNvPr id="7311" name="Google Shape;7311;p59"/>
          <p:cNvGrpSpPr/>
          <p:nvPr/>
        </p:nvGrpSpPr>
        <p:grpSpPr>
          <a:xfrm>
            <a:off x="4796690" y="970936"/>
            <a:ext cx="745431" cy="718863"/>
            <a:chOff x="4249973" y="1201875"/>
            <a:chExt cx="1958568" cy="1888762"/>
          </a:xfrm>
        </p:grpSpPr>
        <p:sp>
          <p:nvSpPr>
            <p:cNvPr id="7312" name="Google Shape;7312;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3" name="Google Shape;7313;p59"/>
            <p:cNvGrpSpPr/>
            <p:nvPr/>
          </p:nvGrpSpPr>
          <p:grpSpPr>
            <a:xfrm>
              <a:off x="5853086" y="1789142"/>
              <a:ext cx="355454" cy="1048099"/>
              <a:chOff x="5576108" y="2016725"/>
              <a:chExt cx="565200" cy="1666560"/>
            </a:xfrm>
          </p:grpSpPr>
          <p:sp>
            <p:nvSpPr>
              <p:cNvPr id="7314" name="Google Shape;7314;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15" name="Google Shape;7315;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9"/>
            <p:cNvGrpSpPr/>
            <p:nvPr/>
          </p:nvGrpSpPr>
          <p:grpSpPr>
            <a:xfrm>
              <a:off x="4869455" y="2691676"/>
              <a:ext cx="1013897" cy="398961"/>
              <a:chOff x="4012057" y="3451825"/>
              <a:chExt cx="1612175" cy="634379"/>
            </a:xfrm>
          </p:grpSpPr>
          <p:sp>
            <p:nvSpPr>
              <p:cNvPr id="7317" name="Google Shape;7317;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18" name="Google Shape;7318;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59"/>
            <p:cNvGrpSpPr/>
            <p:nvPr/>
          </p:nvGrpSpPr>
          <p:grpSpPr>
            <a:xfrm>
              <a:off x="4276937" y="2155961"/>
              <a:ext cx="651965" cy="891358"/>
              <a:chOff x="3069908" y="2599997"/>
              <a:chExt cx="1036675" cy="1417328"/>
            </a:xfrm>
          </p:grpSpPr>
          <p:sp>
            <p:nvSpPr>
              <p:cNvPr id="7320" name="Google Shape;7320;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21" name="Google Shape;7321;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59"/>
            <p:cNvGrpSpPr/>
            <p:nvPr/>
          </p:nvGrpSpPr>
          <p:grpSpPr>
            <a:xfrm>
              <a:off x="5054918" y="1201875"/>
              <a:ext cx="999548" cy="602711"/>
              <a:chOff x="4306958" y="1082925"/>
              <a:chExt cx="1589359" cy="958358"/>
            </a:xfrm>
          </p:grpSpPr>
          <p:sp>
            <p:nvSpPr>
              <p:cNvPr id="7323" name="Google Shape;7323;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24" name="Google Shape;7324;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59"/>
            <p:cNvGrpSpPr/>
            <p:nvPr/>
          </p:nvGrpSpPr>
          <p:grpSpPr>
            <a:xfrm>
              <a:off x="4249973" y="1303451"/>
              <a:ext cx="799317" cy="841334"/>
              <a:chOff x="3027033" y="1244439"/>
              <a:chExt cx="1270977" cy="1337786"/>
            </a:xfrm>
          </p:grpSpPr>
          <p:sp>
            <p:nvSpPr>
              <p:cNvPr id="7326" name="Google Shape;7326;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27" name="Google Shape;7327;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8" name="Google Shape;7328;p59"/>
          <p:cNvGrpSpPr/>
          <p:nvPr/>
        </p:nvGrpSpPr>
        <p:grpSpPr>
          <a:xfrm>
            <a:off x="713063" y="1849386"/>
            <a:ext cx="761767" cy="729896"/>
            <a:chOff x="2657744" y="2337745"/>
            <a:chExt cx="832987" cy="798137"/>
          </a:xfrm>
        </p:grpSpPr>
        <p:sp>
          <p:nvSpPr>
            <p:cNvPr id="7329" name="Google Shape;7329;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59"/>
          <p:cNvGrpSpPr/>
          <p:nvPr/>
        </p:nvGrpSpPr>
        <p:grpSpPr>
          <a:xfrm>
            <a:off x="3224027" y="1852592"/>
            <a:ext cx="685569" cy="723586"/>
            <a:chOff x="3398134" y="2057755"/>
            <a:chExt cx="704087" cy="743130"/>
          </a:xfrm>
        </p:grpSpPr>
        <p:grpSp>
          <p:nvGrpSpPr>
            <p:cNvPr id="7336" name="Google Shape;7336;p59"/>
            <p:cNvGrpSpPr/>
            <p:nvPr/>
          </p:nvGrpSpPr>
          <p:grpSpPr>
            <a:xfrm>
              <a:off x="3398134" y="2290183"/>
              <a:ext cx="315300" cy="219900"/>
              <a:chOff x="3398134" y="2290183"/>
              <a:chExt cx="315300" cy="219900"/>
            </a:xfrm>
          </p:grpSpPr>
          <p:sp>
            <p:nvSpPr>
              <p:cNvPr id="7337" name="Google Shape;7337;p5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38" name="Google Shape;7338;p59"/>
              <p:cNvCxnSpPr>
                <a:stCxn id="733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339" name="Google Shape;7339;p59"/>
            <p:cNvGrpSpPr/>
            <p:nvPr/>
          </p:nvGrpSpPr>
          <p:grpSpPr>
            <a:xfrm>
              <a:off x="3547823" y="2467358"/>
              <a:ext cx="219900" cy="333527"/>
              <a:chOff x="3547823" y="2467358"/>
              <a:chExt cx="219900" cy="333527"/>
            </a:xfrm>
          </p:grpSpPr>
          <p:sp>
            <p:nvSpPr>
              <p:cNvPr id="7340" name="Google Shape;7340;p5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41" name="Google Shape;7341;p5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342" name="Google Shape;7342;p59"/>
            <p:cNvGrpSpPr/>
            <p:nvPr/>
          </p:nvGrpSpPr>
          <p:grpSpPr>
            <a:xfrm>
              <a:off x="3734138" y="2467358"/>
              <a:ext cx="219900" cy="333527"/>
              <a:chOff x="3734138" y="2467358"/>
              <a:chExt cx="219900" cy="333527"/>
            </a:xfrm>
          </p:grpSpPr>
          <p:sp>
            <p:nvSpPr>
              <p:cNvPr id="7343" name="Google Shape;7343;p5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44" name="Google Shape;7344;p5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345" name="Google Shape;7345;p59"/>
            <p:cNvGrpSpPr/>
            <p:nvPr/>
          </p:nvGrpSpPr>
          <p:grpSpPr>
            <a:xfrm>
              <a:off x="3787560" y="2288011"/>
              <a:ext cx="314661" cy="219900"/>
              <a:chOff x="3787560" y="2288011"/>
              <a:chExt cx="314661" cy="219900"/>
            </a:xfrm>
          </p:grpSpPr>
          <p:sp>
            <p:nvSpPr>
              <p:cNvPr id="7346" name="Google Shape;7346;p5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47" name="Google Shape;7347;p5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348" name="Google Shape;7348;p59"/>
            <p:cNvGrpSpPr/>
            <p:nvPr/>
          </p:nvGrpSpPr>
          <p:grpSpPr>
            <a:xfrm>
              <a:off x="3637290" y="2057755"/>
              <a:ext cx="219900" cy="335499"/>
              <a:chOff x="3637290" y="2057755"/>
              <a:chExt cx="219900" cy="335499"/>
            </a:xfrm>
          </p:grpSpPr>
          <p:sp>
            <p:nvSpPr>
              <p:cNvPr id="7349" name="Google Shape;7349;p5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350" name="Google Shape;7350;p5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351" name="Google Shape;7351;p59"/>
          <p:cNvGrpSpPr/>
          <p:nvPr/>
        </p:nvGrpSpPr>
        <p:grpSpPr>
          <a:xfrm>
            <a:off x="4899249" y="1859288"/>
            <a:ext cx="710153" cy="710153"/>
            <a:chOff x="5007123" y="2079403"/>
            <a:chExt cx="687600" cy="687600"/>
          </a:xfrm>
        </p:grpSpPr>
        <p:sp>
          <p:nvSpPr>
            <p:cNvPr id="7352" name="Google Shape;7352;p5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59"/>
          <p:cNvGrpSpPr/>
          <p:nvPr/>
        </p:nvGrpSpPr>
        <p:grpSpPr>
          <a:xfrm>
            <a:off x="5708687" y="1853794"/>
            <a:ext cx="720998" cy="721183"/>
            <a:chOff x="5797446" y="2063053"/>
            <a:chExt cx="698100" cy="698280"/>
          </a:xfrm>
        </p:grpSpPr>
        <p:sp>
          <p:nvSpPr>
            <p:cNvPr id="7357" name="Google Shape;7357;p5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1" name="Google Shape;7361;p59"/>
          <p:cNvGrpSpPr/>
          <p:nvPr/>
        </p:nvGrpSpPr>
        <p:grpSpPr>
          <a:xfrm>
            <a:off x="8153834" y="3499399"/>
            <a:ext cx="280585" cy="673164"/>
            <a:chOff x="8075075" y="3754290"/>
            <a:chExt cx="255612" cy="613194"/>
          </a:xfrm>
        </p:grpSpPr>
        <p:grpSp>
          <p:nvGrpSpPr>
            <p:cNvPr id="7362" name="Google Shape;7362;p59"/>
            <p:cNvGrpSpPr/>
            <p:nvPr/>
          </p:nvGrpSpPr>
          <p:grpSpPr>
            <a:xfrm>
              <a:off x="8075075" y="3754290"/>
              <a:ext cx="255612" cy="613194"/>
              <a:chOff x="8075075" y="3754290"/>
              <a:chExt cx="255612" cy="613194"/>
            </a:xfrm>
          </p:grpSpPr>
          <p:sp>
            <p:nvSpPr>
              <p:cNvPr id="7363" name="Google Shape;7363;p5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5" name="Google Shape;7365;p5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59"/>
          <p:cNvGrpSpPr/>
          <p:nvPr/>
        </p:nvGrpSpPr>
        <p:grpSpPr>
          <a:xfrm>
            <a:off x="5270892" y="3488196"/>
            <a:ext cx="470352" cy="683745"/>
            <a:chOff x="1697726" y="3244179"/>
            <a:chExt cx="788124" cy="1146069"/>
          </a:xfrm>
        </p:grpSpPr>
        <p:sp>
          <p:nvSpPr>
            <p:cNvPr id="7367" name="Google Shape;7367;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9" name="Google Shape;7369;p59"/>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0" name="Google Shape;7370;p59"/>
          <p:cNvGrpSpPr/>
          <p:nvPr/>
        </p:nvGrpSpPr>
        <p:grpSpPr>
          <a:xfrm>
            <a:off x="5892043" y="3499398"/>
            <a:ext cx="293891" cy="293845"/>
            <a:chOff x="6134814" y="3754290"/>
            <a:chExt cx="293891" cy="293845"/>
          </a:xfrm>
        </p:grpSpPr>
        <p:sp>
          <p:nvSpPr>
            <p:cNvPr id="7371" name="Google Shape;7371;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59"/>
          <p:cNvGrpSpPr/>
          <p:nvPr/>
        </p:nvGrpSpPr>
        <p:grpSpPr>
          <a:xfrm>
            <a:off x="5892043" y="3878069"/>
            <a:ext cx="293891" cy="293891"/>
            <a:chOff x="6134814" y="4086186"/>
            <a:chExt cx="293891" cy="293891"/>
          </a:xfrm>
        </p:grpSpPr>
        <p:sp>
          <p:nvSpPr>
            <p:cNvPr id="7374" name="Google Shape;7374;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6" name="Google Shape;7376;p59"/>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9"/>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8" name="Google Shape;7378;p59"/>
          <p:cNvGrpSpPr/>
          <p:nvPr/>
        </p:nvGrpSpPr>
        <p:grpSpPr>
          <a:xfrm>
            <a:off x="7817018" y="2706762"/>
            <a:ext cx="622883" cy="621944"/>
            <a:chOff x="1187048" y="238125"/>
            <a:chExt cx="5256397" cy="5248476"/>
          </a:xfrm>
        </p:grpSpPr>
        <p:sp>
          <p:nvSpPr>
            <p:cNvPr id="7379" name="Google Shape;7379;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59"/>
          <p:cNvGrpSpPr/>
          <p:nvPr/>
        </p:nvGrpSpPr>
        <p:grpSpPr>
          <a:xfrm>
            <a:off x="2274123" y="2716370"/>
            <a:ext cx="1310987" cy="612407"/>
            <a:chOff x="238125" y="1188750"/>
            <a:chExt cx="7140450" cy="3335550"/>
          </a:xfrm>
        </p:grpSpPr>
        <p:sp>
          <p:nvSpPr>
            <p:cNvPr id="7384" name="Google Shape;7384;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59"/>
          <p:cNvGrpSpPr/>
          <p:nvPr/>
        </p:nvGrpSpPr>
        <p:grpSpPr>
          <a:xfrm>
            <a:off x="6599995" y="2706925"/>
            <a:ext cx="1110299" cy="621702"/>
            <a:chOff x="238125" y="1335475"/>
            <a:chExt cx="5418735" cy="3034175"/>
          </a:xfrm>
        </p:grpSpPr>
        <p:sp>
          <p:nvSpPr>
            <p:cNvPr id="7390" name="Google Shape;7390;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59"/>
          <p:cNvGrpSpPr/>
          <p:nvPr/>
        </p:nvGrpSpPr>
        <p:grpSpPr>
          <a:xfrm>
            <a:off x="5417655" y="2703822"/>
            <a:ext cx="1074451" cy="627181"/>
            <a:chOff x="5359127" y="2910889"/>
            <a:chExt cx="1097723" cy="640831"/>
          </a:xfrm>
        </p:grpSpPr>
        <p:grpSp>
          <p:nvGrpSpPr>
            <p:cNvPr id="7394" name="Google Shape;7394;p59"/>
            <p:cNvGrpSpPr/>
            <p:nvPr/>
          </p:nvGrpSpPr>
          <p:grpSpPr>
            <a:xfrm>
              <a:off x="5929791" y="3263088"/>
              <a:ext cx="527060" cy="287097"/>
              <a:chOff x="5929791" y="3263088"/>
              <a:chExt cx="527060" cy="287097"/>
            </a:xfrm>
          </p:grpSpPr>
          <p:sp>
            <p:nvSpPr>
              <p:cNvPr id="7395" name="Google Shape;7395;p5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96" name="Google Shape;7396;p5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397" name="Google Shape;7397;p59"/>
            <p:cNvGrpSpPr/>
            <p:nvPr/>
          </p:nvGrpSpPr>
          <p:grpSpPr>
            <a:xfrm>
              <a:off x="5359127" y="3263089"/>
              <a:ext cx="526428" cy="288631"/>
              <a:chOff x="5359127" y="3263089"/>
              <a:chExt cx="526428" cy="288631"/>
            </a:xfrm>
          </p:grpSpPr>
          <p:sp>
            <p:nvSpPr>
              <p:cNvPr id="7398" name="Google Shape;7398;p5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99" name="Google Shape;7399;p5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00" name="Google Shape;7400;p59"/>
            <p:cNvGrpSpPr/>
            <p:nvPr/>
          </p:nvGrpSpPr>
          <p:grpSpPr>
            <a:xfrm>
              <a:off x="5551525" y="2910889"/>
              <a:ext cx="520901" cy="610283"/>
              <a:chOff x="5551525" y="2910889"/>
              <a:chExt cx="520901" cy="610283"/>
            </a:xfrm>
          </p:grpSpPr>
          <p:sp>
            <p:nvSpPr>
              <p:cNvPr id="7401" name="Google Shape;7401;p5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02" name="Google Shape;7402;p5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03" name="Google Shape;7403;p59"/>
            <p:cNvGrpSpPr/>
            <p:nvPr/>
          </p:nvGrpSpPr>
          <p:grpSpPr>
            <a:xfrm>
              <a:off x="5743962" y="2919100"/>
              <a:ext cx="623674" cy="284502"/>
              <a:chOff x="5743962" y="2919100"/>
              <a:chExt cx="623674" cy="284502"/>
            </a:xfrm>
          </p:grpSpPr>
          <p:sp>
            <p:nvSpPr>
              <p:cNvPr id="7404" name="Google Shape;7404;p5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05" name="Google Shape;7405;p5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406" name="Google Shape;7406;p59"/>
          <p:cNvGrpSpPr/>
          <p:nvPr/>
        </p:nvGrpSpPr>
        <p:grpSpPr>
          <a:xfrm>
            <a:off x="7568868" y="1854534"/>
            <a:ext cx="874976" cy="719600"/>
            <a:chOff x="7608988" y="2093194"/>
            <a:chExt cx="817276" cy="672147"/>
          </a:xfrm>
        </p:grpSpPr>
        <p:cxnSp>
          <p:nvCxnSpPr>
            <p:cNvPr id="7407" name="Google Shape;7407;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08" name="Google Shape;7408;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09" name="Google Shape;7409;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10" name="Google Shape;7410;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11" name="Google Shape;7411;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412" name="Google Shape;7412;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413" name="Google Shape;7413;p59"/>
            <p:cNvGrpSpPr/>
            <p:nvPr/>
          </p:nvGrpSpPr>
          <p:grpSpPr>
            <a:xfrm>
              <a:off x="7721175" y="2093194"/>
              <a:ext cx="599587" cy="623846"/>
              <a:chOff x="7721175" y="2093194"/>
              <a:chExt cx="599587" cy="623846"/>
            </a:xfrm>
          </p:grpSpPr>
          <p:grpSp>
            <p:nvGrpSpPr>
              <p:cNvPr id="7414" name="Google Shape;7414;p59"/>
              <p:cNvGrpSpPr/>
              <p:nvPr/>
            </p:nvGrpSpPr>
            <p:grpSpPr>
              <a:xfrm>
                <a:off x="7721175" y="2093194"/>
                <a:ext cx="291605" cy="623846"/>
                <a:chOff x="9405575" y="2061418"/>
                <a:chExt cx="291605" cy="623846"/>
              </a:xfrm>
            </p:grpSpPr>
            <p:sp>
              <p:nvSpPr>
                <p:cNvPr id="7415" name="Google Shape;7415;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59"/>
              <p:cNvGrpSpPr/>
              <p:nvPr/>
            </p:nvGrpSpPr>
            <p:grpSpPr>
              <a:xfrm flipH="1">
                <a:off x="8029157" y="2093194"/>
                <a:ext cx="291605" cy="623846"/>
                <a:chOff x="9405575" y="2061418"/>
                <a:chExt cx="291605" cy="623846"/>
              </a:xfrm>
            </p:grpSpPr>
            <p:sp>
              <p:nvSpPr>
                <p:cNvPr id="7423" name="Google Shape;7423;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30" name="Google Shape;7430;p59"/>
          <p:cNvGrpSpPr/>
          <p:nvPr/>
        </p:nvGrpSpPr>
        <p:grpSpPr>
          <a:xfrm>
            <a:off x="4013304" y="970936"/>
            <a:ext cx="712557" cy="785901"/>
            <a:chOff x="4206459" y="1191441"/>
            <a:chExt cx="712557" cy="785901"/>
          </a:xfrm>
        </p:grpSpPr>
        <p:sp>
          <p:nvSpPr>
            <p:cNvPr id="7431" name="Google Shape;7431;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5" name="Google Shape;7435;p59"/>
            <p:cNvGrpSpPr/>
            <p:nvPr/>
          </p:nvGrpSpPr>
          <p:grpSpPr>
            <a:xfrm>
              <a:off x="4644280" y="1290523"/>
              <a:ext cx="143716" cy="29463"/>
              <a:chOff x="4644280" y="1290523"/>
              <a:chExt cx="143716" cy="29463"/>
            </a:xfrm>
          </p:grpSpPr>
          <p:sp>
            <p:nvSpPr>
              <p:cNvPr id="7436" name="Google Shape;7436;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59"/>
            <p:cNvGrpSpPr/>
            <p:nvPr/>
          </p:nvGrpSpPr>
          <p:grpSpPr>
            <a:xfrm>
              <a:off x="4356567" y="1191441"/>
              <a:ext cx="143690" cy="29488"/>
              <a:chOff x="4356567" y="1191441"/>
              <a:chExt cx="143690" cy="29488"/>
            </a:xfrm>
          </p:grpSpPr>
          <p:sp>
            <p:nvSpPr>
              <p:cNvPr id="7441" name="Google Shape;7441;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59"/>
            <p:cNvGrpSpPr/>
            <p:nvPr/>
          </p:nvGrpSpPr>
          <p:grpSpPr>
            <a:xfrm>
              <a:off x="4339009" y="1863727"/>
              <a:ext cx="143703" cy="29476"/>
              <a:chOff x="4339009" y="1863727"/>
              <a:chExt cx="143703" cy="29476"/>
            </a:xfrm>
          </p:grpSpPr>
          <p:sp>
            <p:nvSpPr>
              <p:cNvPr id="7446" name="Google Shape;7446;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59"/>
            <p:cNvGrpSpPr/>
            <p:nvPr/>
          </p:nvGrpSpPr>
          <p:grpSpPr>
            <a:xfrm>
              <a:off x="4206459" y="1607315"/>
              <a:ext cx="29539" cy="142899"/>
              <a:chOff x="4206459" y="1607315"/>
              <a:chExt cx="29539" cy="142899"/>
            </a:xfrm>
          </p:grpSpPr>
          <p:sp>
            <p:nvSpPr>
              <p:cNvPr id="7451" name="Google Shape;7451;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5" name="Google Shape;7455;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9" name="Google Shape;7459;p59"/>
            <p:cNvGrpSpPr/>
            <p:nvPr/>
          </p:nvGrpSpPr>
          <p:grpSpPr>
            <a:xfrm>
              <a:off x="4889463" y="1423737"/>
              <a:ext cx="29552" cy="142899"/>
              <a:chOff x="4889463" y="1423737"/>
              <a:chExt cx="29552" cy="142899"/>
            </a:xfrm>
          </p:grpSpPr>
          <p:sp>
            <p:nvSpPr>
              <p:cNvPr id="7460" name="Google Shape;7460;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59"/>
            <p:cNvGrpSpPr/>
            <p:nvPr/>
          </p:nvGrpSpPr>
          <p:grpSpPr>
            <a:xfrm>
              <a:off x="4771663" y="1876896"/>
              <a:ext cx="108651" cy="100447"/>
              <a:chOff x="4771663" y="1876896"/>
              <a:chExt cx="108651" cy="100447"/>
            </a:xfrm>
          </p:grpSpPr>
          <p:sp>
            <p:nvSpPr>
              <p:cNvPr id="7465" name="Google Shape;7465;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69" name="Google Shape;7469;p59"/>
          <p:cNvGrpSpPr/>
          <p:nvPr/>
        </p:nvGrpSpPr>
        <p:grpSpPr>
          <a:xfrm>
            <a:off x="4008780" y="1854159"/>
            <a:ext cx="791287" cy="720350"/>
            <a:chOff x="267375" y="1071875"/>
            <a:chExt cx="470500" cy="428550"/>
          </a:xfrm>
        </p:grpSpPr>
        <p:sp>
          <p:nvSpPr>
            <p:cNvPr id="7470" name="Google Shape;7470;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59"/>
          <p:cNvGrpSpPr/>
          <p:nvPr/>
        </p:nvGrpSpPr>
        <p:grpSpPr>
          <a:xfrm>
            <a:off x="709275" y="3498789"/>
            <a:ext cx="1408444" cy="673166"/>
            <a:chOff x="712664" y="3693287"/>
            <a:chExt cx="1460738" cy="698160"/>
          </a:xfrm>
        </p:grpSpPr>
        <p:grpSp>
          <p:nvGrpSpPr>
            <p:cNvPr id="7479" name="Google Shape;7479;p59"/>
            <p:cNvGrpSpPr/>
            <p:nvPr/>
          </p:nvGrpSpPr>
          <p:grpSpPr>
            <a:xfrm>
              <a:off x="1380079" y="4133090"/>
              <a:ext cx="234048" cy="258099"/>
              <a:chOff x="1380079" y="4133090"/>
              <a:chExt cx="234048" cy="258099"/>
            </a:xfrm>
          </p:grpSpPr>
          <p:sp>
            <p:nvSpPr>
              <p:cNvPr id="7480" name="Google Shape;7480;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59"/>
            <p:cNvGrpSpPr/>
            <p:nvPr/>
          </p:nvGrpSpPr>
          <p:grpSpPr>
            <a:xfrm>
              <a:off x="884610" y="3864082"/>
              <a:ext cx="1118566" cy="527275"/>
              <a:chOff x="890961" y="3865463"/>
              <a:chExt cx="1115221" cy="525698"/>
            </a:xfrm>
          </p:grpSpPr>
          <p:sp>
            <p:nvSpPr>
              <p:cNvPr id="7484" name="Google Shape;7484;p5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7" name="Google Shape;7487;p59"/>
            <p:cNvGrpSpPr/>
            <p:nvPr/>
          </p:nvGrpSpPr>
          <p:grpSpPr>
            <a:xfrm>
              <a:off x="712664" y="3693287"/>
              <a:ext cx="1460738" cy="698160"/>
              <a:chOff x="712664" y="3693025"/>
              <a:chExt cx="1460738" cy="698160"/>
            </a:xfrm>
          </p:grpSpPr>
          <p:sp>
            <p:nvSpPr>
              <p:cNvPr id="7488" name="Google Shape;7488;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4" name="Google Shape;7494;p59"/>
          <p:cNvGrpSpPr/>
          <p:nvPr/>
        </p:nvGrpSpPr>
        <p:grpSpPr>
          <a:xfrm>
            <a:off x="3146990" y="970936"/>
            <a:ext cx="795485" cy="738831"/>
            <a:chOff x="3348603" y="1236445"/>
            <a:chExt cx="749256" cy="695894"/>
          </a:xfrm>
        </p:grpSpPr>
        <p:grpSp>
          <p:nvGrpSpPr>
            <p:cNvPr id="7495" name="Google Shape;7495;p59"/>
            <p:cNvGrpSpPr/>
            <p:nvPr/>
          </p:nvGrpSpPr>
          <p:grpSpPr>
            <a:xfrm>
              <a:off x="3583779" y="1236445"/>
              <a:ext cx="293795" cy="285811"/>
              <a:chOff x="3750225" y="1774000"/>
              <a:chExt cx="149575" cy="145525"/>
            </a:xfrm>
          </p:grpSpPr>
          <p:sp>
            <p:nvSpPr>
              <p:cNvPr id="7496" name="Google Shape;7496;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59"/>
            <p:cNvGrpSpPr/>
            <p:nvPr/>
          </p:nvGrpSpPr>
          <p:grpSpPr>
            <a:xfrm>
              <a:off x="3775534" y="1462599"/>
              <a:ext cx="322325" cy="285958"/>
              <a:chOff x="3847850" y="1889150"/>
              <a:chExt cx="164100" cy="145600"/>
            </a:xfrm>
          </p:grpSpPr>
          <p:sp>
            <p:nvSpPr>
              <p:cNvPr id="7499" name="Google Shape;7499;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9"/>
            <p:cNvGrpSpPr/>
            <p:nvPr/>
          </p:nvGrpSpPr>
          <p:grpSpPr>
            <a:xfrm>
              <a:off x="3545329" y="1646528"/>
              <a:ext cx="293746" cy="285811"/>
              <a:chOff x="3730650" y="1982800"/>
              <a:chExt cx="149550" cy="145525"/>
            </a:xfrm>
          </p:grpSpPr>
          <p:sp>
            <p:nvSpPr>
              <p:cNvPr id="7502" name="Google Shape;7502;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59"/>
            <p:cNvGrpSpPr/>
            <p:nvPr/>
          </p:nvGrpSpPr>
          <p:grpSpPr>
            <a:xfrm>
              <a:off x="3348603" y="1415046"/>
              <a:ext cx="294384" cy="284387"/>
              <a:chOff x="3630494" y="1864938"/>
              <a:chExt cx="149875" cy="144800"/>
            </a:xfrm>
          </p:grpSpPr>
          <p:sp>
            <p:nvSpPr>
              <p:cNvPr id="7505" name="Google Shape;7505;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7" name="Google Shape;7507;p59"/>
          <p:cNvGrpSpPr/>
          <p:nvPr/>
        </p:nvGrpSpPr>
        <p:grpSpPr>
          <a:xfrm>
            <a:off x="2268517" y="3493832"/>
            <a:ext cx="1324924" cy="678083"/>
            <a:chOff x="2413923" y="3711366"/>
            <a:chExt cx="1374117" cy="703260"/>
          </a:xfrm>
        </p:grpSpPr>
        <p:grpSp>
          <p:nvGrpSpPr>
            <p:cNvPr id="7508" name="Google Shape;7508;p59"/>
            <p:cNvGrpSpPr/>
            <p:nvPr/>
          </p:nvGrpSpPr>
          <p:grpSpPr>
            <a:xfrm>
              <a:off x="2413923" y="3711366"/>
              <a:ext cx="1374117" cy="703260"/>
              <a:chOff x="2413923" y="3711366"/>
              <a:chExt cx="1374117" cy="703260"/>
            </a:xfrm>
          </p:grpSpPr>
          <p:sp>
            <p:nvSpPr>
              <p:cNvPr id="7509" name="Google Shape;7509;p5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0" name="Google Shape;7510;p59"/>
              <p:cNvGrpSpPr/>
              <p:nvPr/>
            </p:nvGrpSpPr>
            <p:grpSpPr>
              <a:xfrm>
                <a:off x="2600284" y="3808654"/>
                <a:ext cx="234506" cy="138009"/>
                <a:chOff x="2600284" y="3808654"/>
                <a:chExt cx="234506" cy="138009"/>
              </a:xfrm>
            </p:grpSpPr>
            <p:sp>
              <p:nvSpPr>
                <p:cNvPr id="7511" name="Google Shape;7511;p5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2" name="Google Shape;7512;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13" name="Google Shape;7513;p59"/>
              <p:cNvGrpSpPr/>
              <p:nvPr/>
            </p:nvGrpSpPr>
            <p:grpSpPr>
              <a:xfrm>
                <a:off x="3359659" y="3805664"/>
                <a:ext cx="232294" cy="141000"/>
                <a:chOff x="3359659" y="3805664"/>
                <a:chExt cx="232294" cy="141000"/>
              </a:xfrm>
            </p:grpSpPr>
            <p:sp>
              <p:nvSpPr>
                <p:cNvPr id="7514" name="Google Shape;7514;p5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5" name="Google Shape;7515;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16" name="Google Shape;7516;p59"/>
              <p:cNvGrpSpPr/>
              <p:nvPr/>
            </p:nvGrpSpPr>
            <p:grpSpPr>
              <a:xfrm>
                <a:off x="3067316" y="3711366"/>
                <a:ext cx="66900" cy="166809"/>
                <a:chOff x="3067316" y="3711366"/>
                <a:chExt cx="66900" cy="166809"/>
              </a:xfrm>
            </p:grpSpPr>
            <p:sp>
              <p:nvSpPr>
                <p:cNvPr id="7517" name="Google Shape;7517;p5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8" name="Google Shape;7518;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19" name="Google Shape;7519;p59"/>
              <p:cNvGrpSpPr/>
              <p:nvPr/>
            </p:nvGrpSpPr>
            <p:grpSpPr>
              <a:xfrm>
                <a:off x="2413923" y="4058666"/>
                <a:ext cx="224119" cy="66900"/>
                <a:chOff x="2413923" y="4058666"/>
                <a:chExt cx="224119" cy="66900"/>
              </a:xfrm>
            </p:grpSpPr>
            <p:sp>
              <p:nvSpPr>
                <p:cNvPr id="7520" name="Google Shape;7520;p5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21" name="Google Shape;7521;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22" name="Google Shape;7522;p59"/>
              <p:cNvGrpSpPr/>
              <p:nvPr/>
            </p:nvGrpSpPr>
            <p:grpSpPr>
              <a:xfrm>
                <a:off x="3564643" y="4058666"/>
                <a:ext cx="223397" cy="66900"/>
                <a:chOff x="3564643" y="4058666"/>
                <a:chExt cx="223397" cy="66900"/>
              </a:xfrm>
            </p:grpSpPr>
            <p:sp>
              <p:nvSpPr>
                <p:cNvPr id="7523" name="Google Shape;7523;p5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24" name="Google Shape;7524;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525" name="Google Shape;7525;p59"/>
            <p:cNvGrpSpPr/>
            <p:nvPr/>
          </p:nvGrpSpPr>
          <p:grpSpPr>
            <a:xfrm>
              <a:off x="2633353" y="3965763"/>
              <a:ext cx="933975" cy="445687"/>
              <a:chOff x="2633353" y="3965763"/>
              <a:chExt cx="933975" cy="445687"/>
            </a:xfrm>
          </p:grpSpPr>
          <p:sp>
            <p:nvSpPr>
              <p:cNvPr id="7526" name="Google Shape;7526;p5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8" name="Google Shape;7528;p59"/>
          <p:cNvGrpSpPr/>
          <p:nvPr/>
        </p:nvGrpSpPr>
        <p:grpSpPr>
          <a:xfrm>
            <a:off x="6392789" y="1044380"/>
            <a:ext cx="1131087" cy="587383"/>
            <a:chOff x="238125" y="999450"/>
            <a:chExt cx="7140700" cy="3708225"/>
          </a:xfrm>
        </p:grpSpPr>
        <p:sp>
          <p:nvSpPr>
            <p:cNvPr id="7529" name="Google Shape;7529;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59"/>
          <p:cNvGrpSpPr/>
          <p:nvPr/>
        </p:nvGrpSpPr>
        <p:grpSpPr>
          <a:xfrm>
            <a:off x="3744240" y="3493874"/>
            <a:ext cx="1375854" cy="678131"/>
            <a:chOff x="3913765" y="3641905"/>
            <a:chExt cx="1522805" cy="750560"/>
          </a:xfrm>
        </p:grpSpPr>
        <p:grpSp>
          <p:nvGrpSpPr>
            <p:cNvPr id="7539" name="Google Shape;7539;p59"/>
            <p:cNvGrpSpPr/>
            <p:nvPr/>
          </p:nvGrpSpPr>
          <p:grpSpPr>
            <a:xfrm>
              <a:off x="3913765" y="3997002"/>
              <a:ext cx="1522805" cy="395463"/>
              <a:chOff x="3913765" y="3997002"/>
              <a:chExt cx="1522805" cy="395463"/>
            </a:xfrm>
          </p:grpSpPr>
          <p:grpSp>
            <p:nvGrpSpPr>
              <p:cNvPr id="7540" name="Google Shape;7540;p59"/>
              <p:cNvGrpSpPr/>
              <p:nvPr/>
            </p:nvGrpSpPr>
            <p:grpSpPr>
              <a:xfrm>
                <a:off x="3913765" y="4138659"/>
                <a:ext cx="507602" cy="253806"/>
                <a:chOff x="3913765" y="4138659"/>
                <a:chExt cx="507602" cy="253806"/>
              </a:xfrm>
            </p:grpSpPr>
            <p:sp>
              <p:nvSpPr>
                <p:cNvPr id="7541" name="Google Shape;7541;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543" name="Google Shape;7543;p59"/>
              <p:cNvGrpSpPr/>
              <p:nvPr/>
            </p:nvGrpSpPr>
            <p:grpSpPr>
              <a:xfrm>
                <a:off x="4421361" y="3997002"/>
                <a:ext cx="507618" cy="395463"/>
                <a:chOff x="4421361" y="3997002"/>
                <a:chExt cx="507618" cy="395463"/>
              </a:xfrm>
            </p:grpSpPr>
            <p:sp>
              <p:nvSpPr>
                <p:cNvPr id="7544" name="Google Shape;7544;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59"/>
              <p:cNvGrpSpPr/>
              <p:nvPr/>
            </p:nvGrpSpPr>
            <p:grpSpPr>
              <a:xfrm>
                <a:off x="4928973" y="4189418"/>
                <a:ext cx="507596" cy="203047"/>
                <a:chOff x="4928973" y="4189418"/>
                <a:chExt cx="507596" cy="203047"/>
              </a:xfrm>
            </p:grpSpPr>
            <p:sp>
              <p:nvSpPr>
                <p:cNvPr id="7547" name="Google Shape;7547;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9" name="Google Shape;7549;p59"/>
            <p:cNvGrpSpPr/>
            <p:nvPr/>
          </p:nvGrpSpPr>
          <p:grpSpPr>
            <a:xfrm>
              <a:off x="4482186" y="3641905"/>
              <a:ext cx="397605" cy="349784"/>
              <a:chOff x="2906375" y="1159725"/>
              <a:chExt cx="1860575" cy="1636800"/>
            </a:xfrm>
          </p:grpSpPr>
          <p:sp>
            <p:nvSpPr>
              <p:cNvPr id="7550" name="Google Shape;7550;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4" name="Google Shape;7554;p59"/>
          <p:cNvGrpSpPr/>
          <p:nvPr/>
        </p:nvGrpSpPr>
        <p:grpSpPr>
          <a:xfrm>
            <a:off x="6528949" y="1853801"/>
            <a:ext cx="940737" cy="721067"/>
            <a:chOff x="6599718" y="2068734"/>
            <a:chExt cx="940737" cy="721067"/>
          </a:xfrm>
        </p:grpSpPr>
        <p:sp>
          <p:nvSpPr>
            <p:cNvPr id="7555" name="Google Shape;7555;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1" name="Google Shape;7561;p59"/>
            <p:cNvGrpSpPr/>
            <p:nvPr/>
          </p:nvGrpSpPr>
          <p:grpSpPr>
            <a:xfrm>
              <a:off x="6836957" y="2068734"/>
              <a:ext cx="461892" cy="721067"/>
              <a:chOff x="6836957" y="2068734"/>
              <a:chExt cx="461892" cy="721067"/>
            </a:xfrm>
          </p:grpSpPr>
          <p:sp>
            <p:nvSpPr>
              <p:cNvPr id="7562" name="Google Shape;7562;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8" name="Google Shape;7568;p59"/>
              <p:cNvGrpSpPr/>
              <p:nvPr/>
            </p:nvGrpSpPr>
            <p:grpSpPr>
              <a:xfrm>
                <a:off x="6836957" y="2068734"/>
                <a:ext cx="461892" cy="721067"/>
                <a:chOff x="6836957" y="2068734"/>
                <a:chExt cx="461892" cy="721067"/>
              </a:xfrm>
            </p:grpSpPr>
            <p:sp>
              <p:nvSpPr>
                <p:cNvPr id="7569" name="Google Shape;7569;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76" name="Google Shape;7576;p59"/>
          <p:cNvGrpSpPr/>
          <p:nvPr/>
        </p:nvGrpSpPr>
        <p:grpSpPr>
          <a:xfrm>
            <a:off x="2412267" y="1858147"/>
            <a:ext cx="712577" cy="712374"/>
            <a:chOff x="2559249" y="2069323"/>
            <a:chExt cx="685566" cy="685634"/>
          </a:xfrm>
        </p:grpSpPr>
        <p:sp>
          <p:nvSpPr>
            <p:cNvPr id="7577" name="Google Shape;7577;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59"/>
          <p:cNvGrpSpPr/>
          <p:nvPr/>
        </p:nvGrpSpPr>
        <p:grpSpPr>
          <a:xfrm>
            <a:off x="7594705" y="970936"/>
            <a:ext cx="845645" cy="711911"/>
            <a:chOff x="951975" y="315800"/>
            <a:chExt cx="5860325" cy="4933550"/>
          </a:xfrm>
        </p:grpSpPr>
        <p:sp>
          <p:nvSpPr>
            <p:cNvPr id="7591" name="Google Shape;7591;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59"/>
          <p:cNvGrpSpPr/>
          <p:nvPr/>
        </p:nvGrpSpPr>
        <p:grpSpPr>
          <a:xfrm>
            <a:off x="3691834" y="2707045"/>
            <a:ext cx="1617932" cy="621724"/>
            <a:chOff x="3862800" y="3038525"/>
            <a:chExt cx="1329006" cy="510698"/>
          </a:xfrm>
        </p:grpSpPr>
        <p:sp>
          <p:nvSpPr>
            <p:cNvPr id="7600" name="Google Shape;7600;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2" name="Google Shape;7602;p59"/>
            <p:cNvGrpSpPr/>
            <p:nvPr/>
          </p:nvGrpSpPr>
          <p:grpSpPr>
            <a:xfrm>
              <a:off x="3967075" y="3040337"/>
              <a:ext cx="1019927" cy="402126"/>
              <a:chOff x="3967075" y="3040337"/>
              <a:chExt cx="1019927" cy="402126"/>
            </a:xfrm>
          </p:grpSpPr>
          <p:sp>
            <p:nvSpPr>
              <p:cNvPr id="7603" name="Google Shape;7603;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59"/>
            <p:cNvGrpSpPr/>
            <p:nvPr/>
          </p:nvGrpSpPr>
          <p:grpSpPr>
            <a:xfrm>
              <a:off x="4186700" y="3040337"/>
              <a:ext cx="390475" cy="183289"/>
              <a:chOff x="4186700" y="3040337"/>
              <a:chExt cx="390475" cy="183289"/>
            </a:xfrm>
          </p:grpSpPr>
          <p:sp>
            <p:nvSpPr>
              <p:cNvPr id="7606" name="Google Shape;7606;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59"/>
            <p:cNvGrpSpPr/>
            <p:nvPr/>
          </p:nvGrpSpPr>
          <p:grpSpPr>
            <a:xfrm>
              <a:off x="4073727" y="3040337"/>
              <a:ext cx="697794" cy="296263"/>
              <a:chOff x="4073727" y="3040337"/>
              <a:chExt cx="697794" cy="296263"/>
            </a:xfrm>
          </p:grpSpPr>
          <p:sp>
            <p:nvSpPr>
              <p:cNvPr id="7609" name="Google Shape;7609;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59"/>
            <p:cNvGrpSpPr/>
            <p:nvPr/>
          </p:nvGrpSpPr>
          <p:grpSpPr>
            <a:xfrm>
              <a:off x="3862800" y="3038525"/>
              <a:ext cx="1329006" cy="510698"/>
              <a:chOff x="3862800" y="3038525"/>
              <a:chExt cx="1329006" cy="510698"/>
            </a:xfrm>
          </p:grpSpPr>
          <p:sp>
            <p:nvSpPr>
              <p:cNvPr id="7612" name="Google Shape;7612;p5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4" name="Google Shape;7614;p59"/>
          <p:cNvGrpSpPr/>
          <p:nvPr/>
        </p:nvGrpSpPr>
        <p:grpSpPr>
          <a:xfrm>
            <a:off x="700156" y="970936"/>
            <a:ext cx="883205" cy="775176"/>
            <a:chOff x="649648" y="271400"/>
            <a:chExt cx="6215377" cy="5455143"/>
          </a:xfrm>
        </p:grpSpPr>
        <p:sp>
          <p:nvSpPr>
            <p:cNvPr id="7615" name="Google Shape;7615;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59"/>
          <p:cNvGrpSpPr/>
          <p:nvPr/>
        </p:nvGrpSpPr>
        <p:grpSpPr>
          <a:xfrm>
            <a:off x="2308457" y="970936"/>
            <a:ext cx="767704" cy="815489"/>
            <a:chOff x="2499700" y="1135950"/>
            <a:chExt cx="732402" cy="777990"/>
          </a:xfrm>
        </p:grpSpPr>
        <p:grpSp>
          <p:nvGrpSpPr>
            <p:cNvPr id="7628" name="Google Shape;7628;p59"/>
            <p:cNvGrpSpPr/>
            <p:nvPr/>
          </p:nvGrpSpPr>
          <p:grpSpPr>
            <a:xfrm>
              <a:off x="2499700" y="1135950"/>
              <a:ext cx="732402" cy="694705"/>
              <a:chOff x="2499700" y="1135950"/>
              <a:chExt cx="732402" cy="694705"/>
            </a:xfrm>
          </p:grpSpPr>
          <p:sp>
            <p:nvSpPr>
              <p:cNvPr id="7629" name="Google Shape;7629;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59"/>
            <p:cNvGrpSpPr/>
            <p:nvPr/>
          </p:nvGrpSpPr>
          <p:grpSpPr>
            <a:xfrm>
              <a:off x="2517909" y="1188726"/>
              <a:ext cx="702702" cy="725214"/>
              <a:chOff x="2517909" y="1188726"/>
              <a:chExt cx="702702" cy="725214"/>
            </a:xfrm>
          </p:grpSpPr>
          <p:sp>
            <p:nvSpPr>
              <p:cNvPr id="7657" name="Google Shape;7657;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62" name="Google Shape;7662;p59"/>
          <p:cNvGrpSpPr/>
          <p:nvPr/>
        </p:nvGrpSpPr>
        <p:grpSpPr>
          <a:xfrm>
            <a:off x="1654189" y="970936"/>
            <a:ext cx="583439" cy="870229"/>
            <a:chOff x="1716825" y="1121550"/>
            <a:chExt cx="622800" cy="928938"/>
          </a:xfrm>
        </p:grpSpPr>
        <p:grpSp>
          <p:nvGrpSpPr>
            <p:cNvPr id="7663" name="Google Shape;7663;p59"/>
            <p:cNvGrpSpPr/>
            <p:nvPr/>
          </p:nvGrpSpPr>
          <p:grpSpPr>
            <a:xfrm>
              <a:off x="1716825" y="1121550"/>
              <a:ext cx="622800" cy="928938"/>
              <a:chOff x="1716825" y="1121550"/>
              <a:chExt cx="622800" cy="928938"/>
            </a:xfrm>
          </p:grpSpPr>
          <p:cxnSp>
            <p:nvCxnSpPr>
              <p:cNvPr id="7664" name="Google Shape;7664;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665" name="Google Shape;7665;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59"/>
            <p:cNvGrpSpPr/>
            <p:nvPr/>
          </p:nvGrpSpPr>
          <p:grpSpPr>
            <a:xfrm>
              <a:off x="1768050" y="1172775"/>
              <a:ext cx="520200" cy="832000"/>
              <a:chOff x="1768050" y="1172775"/>
              <a:chExt cx="520200" cy="832000"/>
            </a:xfrm>
          </p:grpSpPr>
          <p:cxnSp>
            <p:nvCxnSpPr>
              <p:cNvPr id="7667" name="Google Shape;7667;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668" name="Google Shape;7668;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59"/>
            <p:cNvGrpSpPr/>
            <p:nvPr/>
          </p:nvGrpSpPr>
          <p:grpSpPr>
            <a:xfrm>
              <a:off x="1820100" y="1225475"/>
              <a:ext cx="416400" cy="729575"/>
              <a:chOff x="1820100" y="1225475"/>
              <a:chExt cx="416400" cy="729575"/>
            </a:xfrm>
          </p:grpSpPr>
          <p:cxnSp>
            <p:nvCxnSpPr>
              <p:cNvPr id="7670" name="Google Shape;7670;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671" name="Google Shape;7671;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59"/>
            <p:cNvGrpSpPr/>
            <p:nvPr/>
          </p:nvGrpSpPr>
          <p:grpSpPr>
            <a:xfrm>
              <a:off x="1874250" y="1278825"/>
              <a:ext cx="308100" cy="605275"/>
              <a:chOff x="1874250" y="1278825"/>
              <a:chExt cx="308100" cy="605275"/>
            </a:xfrm>
          </p:grpSpPr>
          <p:cxnSp>
            <p:nvCxnSpPr>
              <p:cNvPr id="7673" name="Google Shape;7673;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674" name="Google Shape;7674;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5" name="Google Shape;7675;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59"/>
          <p:cNvGrpSpPr/>
          <p:nvPr/>
        </p:nvGrpSpPr>
        <p:grpSpPr>
          <a:xfrm>
            <a:off x="1574012" y="1857258"/>
            <a:ext cx="739072" cy="714152"/>
            <a:chOff x="4334725" y="1355875"/>
            <a:chExt cx="3106650" cy="3001900"/>
          </a:xfrm>
        </p:grpSpPr>
        <p:grpSp>
          <p:nvGrpSpPr>
            <p:cNvPr id="7677" name="Google Shape;7677;p59"/>
            <p:cNvGrpSpPr/>
            <p:nvPr/>
          </p:nvGrpSpPr>
          <p:grpSpPr>
            <a:xfrm>
              <a:off x="4516050" y="1724875"/>
              <a:ext cx="2693725" cy="2632900"/>
              <a:chOff x="4516050" y="1724875"/>
              <a:chExt cx="2693725" cy="2632900"/>
            </a:xfrm>
          </p:grpSpPr>
          <p:sp>
            <p:nvSpPr>
              <p:cNvPr id="7678" name="Google Shape;7678;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59"/>
            <p:cNvGrpSpPr/>
            <p:nvPr/>
          </p:nvGrpSpPr>
          <p:grpSpPr>
            <a:xfrm>
              <a:off x="4334725" y="1355875"/>
              <a:ext cx="3106650" cy="2709650"/>
              <a:chOff x="4334725" y="1355875"/>
              <a:chExt cx="3106650" cy="2709650"/>
            </a:xfrm>
          </p:grpSpPr>
          <p:sp>
            <p:nvSpPr>
              <p:cNvPr id="7682" name="Google Shape;7682;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5" name="Google Shape;7685;p59"/>
          <p:cNvGrpSpPr/>
          <p:nvPr/>
        </p:nvGrpSpPr>
        <p:grpSpPr>
          <a:xfrm>
            <a:off x="7690961" y="3488029"/>
            <a:ext cx="312074" cy="684173"/>
            <a:chOff x="7645573" y="3754300"/>
            <a:chExt cx="293855" cy="644170"/>
          </a:xfrm>
        </p:grpSpPr>
        <p:sp>
          <p:nvSpPr>
            <p:cNvPr id="7686" name="Google Shape;7686;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59"/>
          <p:cNvGrpSpPr/>
          <p:nvPr/>
        </p:nvGrpSpPr>
        <p:grpSpPr>
          <a:xfrm>
            <a:off x="5612949" y="970936"/>
            <a:ext cx="709011" cy="739359"/>
            <a:chOff x="5830645" y="1256617"/>
            <a:chExt cx="530340" cy="553040"/>
          </a:xfrm>
        </p:grpSpPr>
        <p:grpSp>
          <p:nvGrpSpPr>
            <p:cNvPr id="7689" name="Google Shape;7689;p59"/>
            <p:cNvGrpSpPr/>
            <p:nvPr/>
          </p:nvGrpSpPr>
          <p:grpSpPr>
            <a:xfrm>
              <a:off x="5830645" y="1256617"/>
              <a:ext cx="259743" cy="269909"/>
              <a:chOff x="5830645" y="1256617"/>
              <a:chExt cx="259743" cy="269909"/>
            </a:xfrm>
          </p:grpSpPr>
          <p:sp>
            <p:nvSpPr>
              <p:cNvPr id="7690" name="Google Shape;7690;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59"/>
            <p:cNvGrpSpPr/>
            <p:nvPr/>
          </p:nvGrpSpPr>
          <p:grpSpPr>
            <a:xfrm>
              <a:off x="6101293" y="1256617"/>
              <a:ext cx="259692" cy="269909"/>
              <a:chOff x="6101293" y="1256617"/>
              <a:chExt cx="259692" cy="269909"/>
            </a:xfrm>
          </p:grpSpPr>
          <p:sp>
            <p:nvSpPr>
              <p:cNvPr id="7693" name="Google Shape;7693;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59"/>
            <p:cNvGrpSpPr/>
            <p:nvPr/>
          </p:nvGrpSpPr>
          <p:grpSpPr>
            <a:xfrm>
              <a:off x="5830645" y="1539749"/>
              <a:ext cx="259692" cy="269909"/>
              <a:chOff x="5830645" y="1539749"/>
              <a:chExt cx="259692" cy="269909"/>
            </a:xfrm>
          </p:grpSpPr>
          <p:sp>
            <p:nvSpPr>
              <p:cNvPr id="7696" name="Google Shape;7696;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59"/>
            <p:cNvGrpSpPr/>
            <p:nvPr/>
          </p:nvGrpSpPr>
          <p:grpSpPr>
            <a:xfrm>
              <a:off x="6101293" y="1539749"/>
              <a:ext cx="259692" cy="269909"/>
              <a:chOff x="6101293" y="1539749"/>
              <a:chExt cx="259692" cy="269909"/>
            </a:xfrm>
          </p:grpSpPr>
          <p:sp>
            <p:nvSpPr>
              <p:cNvPr id="7699" name="Google Shape;7699;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1" name="Google Shape;7701;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59"/>
          <p:cNvGrpSpPr/>
          <p:nvPr/>
        </p:nvGrpSpPr>
        <p:grpSpPr>
          <a:xfrm>
            <a:off x="714444" y="2707052"/>
            <a:ext cx="1452955" cy="621360"/>
            <a:chOff x="732422" y="2990152"/>
            <a:chExt cx="1337773" cy="572102"/>
          </a:xfrm>
        </p:grpSpPr>
        <p:sp>
          <p:nvSpPr>
            <p:cNvPr id="7703" name="Google Shape;7703;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2" name="Shape 7712"/>
        <p:cNvGrpSpPr/>
        <p:nvPr/>
      </p:nvGrpSpPr>
      <p:grpSpPr>
        <a:xfrm>
          <a:off x="0" y="0"/>
          <a:ext cx="0" cy="0"/>
          <a:chOff x="0" y="0"/>
          <a:chExt cx="0" cy="0"/>
        </a:xfrm>
      </p:grpSpPr>
      <p:grpSp>
        <p:nvGrpSpPr>
          <p:cNvPr id="7713" name="Google Shape;7713;p60"/>
          <p:cNvGrpSpPr/>
          <p:nvPr/>
        </p:nvGrpSpPr>
        <p:grpSpPr>
          <a:xfrm>
            <a:off x="708579" y="965872"/>
            <a:ext cx="1636117" cy="1526144"/>
            <a:chOff x="729238" y="1179665"/>
            <a:chExt cx="1636117" cy="1526144"/>
          </a:xfrm>
        </p:grpSpPr>
        <p:grpSp>
          <p:nvGrpSpPr>
            <p:cNvPr id="7714" name="Google Shape;7714;p60"/>
            <p:cNvGrpSpPr/>
            <p:nvPr/>
          </p:nvGrpSpPr>
          <p:grpSpPr>
            <a:xfrm>
              <a:off x="729238" y="1179665"/>
              <a:ext cx="80700" cy="1526144"/>
              <a:chOff x="729238" y="1179665"/>
              <a:chExt cx="80700" cy="1526144"/>
            </a:xfrm>
          </p:grpSpPr>
          <p:sp>
            <p:nvSpPr>
              <p:cNvPr id="7715" name="Google Shape;7715;p6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60"/>
            <p:cNvGrpSpPr/>
            <p:nvPr/>
          </p:nvGrpSpPr>
          <p:grpSpPr>
            <a:xfrm>
              <a:off x="903098" y="1179665"/>
              <a:ext cx="80700" cy="1526144"/>
              <a:chOff x="903098" y="1179665"/>
              <a:chExt cx="80700" cy="1526144"/>
            </a:xfrm>
          </p:grpSpPr>
          <p:sp>
            <p:nvSpPr>
              <p:cNvPr id="7726" name="Google Shape;7726;p6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60"/>
            <p:cNvGrpSpPr/>
            <p:nvPr/>
          </p:nvGrpSpPr>
          <p:grpSpPr>
            <a:xfrm>
              <a:off x="1076958" y="1179665"/>
              <a:ext cx="80700" cy="1526144"/>
              <a:chOff x="1076958" y="1179665"/>
              <a:chExt cx="80700" cy="1526144"/>
            </a:xfrm>
          </p:grpSpPr>
          <p:sp>
            <p:nvSpPr>
              <p:cNvPr id="7737" name="Google Shape;7737;p6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60"/>
            <p:cNvGrpSpPr/>
            <p:nvPr/>
          </p:nvGrpSpPr>
          <p:grpSpPr>
            <a:xfrm>
              <a:off x="1247707" y="1179665"/>
              <a:ext cx="80700" cy="1526144"/>
              <a:chOff x="1247707" y="1179665"/>
              <a:chExt cx="80700" cy="1526144"/>
            </a:xfrm>
          </p:grpSpPr>
          <p:sp>
            <p:nvSpPr>
              <p:cNvPr id="7748" name="Google Shape;7748;p6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60"/>
            <p:cNvGrpSpPr/>
            <p:nvPr/>
          </p:nvGrpSpPr>
          <p:grpSpPr>
            <a:xfrm>
              <a:off x="1421567" y="1179665"/>
              <a:ext cx="80700" cy="1526144"/>
              <a:chOff x="1421567" y="1179665"/>
              <a:chExt cx="80700" cy="1526144"/>
            </a:xfrm>
          </p:grpSpPr>
          <p:sp>
            <p:nvSpPr>
              <p:cNvPr id="7759" name="Google Shape;7759;p6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60"/>
            <p:cNvGrpSpPr/>
            <p:nvPr/>
          </p:nvGrpSpPr>
          <p:grpSpPr>
            <a:xfrm>
              <a:off x="1592327" y="1179665"/>
              <a:ext cx="80700" cy="1526144"/>
              <a:chOff x="1592327" y="1179665"/>
              <a:chExt cx="80700" cy="1526144"/>
            </a:xfrm>
          </p:grpSpPr>
          <p:sp>
            <p:nvSpPr>
              <p:cNvPr id="7770" name="Google Shape;7770;p6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60"/>
            <p:cNvGrpSpPr/>
            <p:nvPr/>
          </p:nvGrpSpPr>
          <p:grpSpPr>
            <a:xfrm>
              <a:off x="1766187" y="1179665"/>
              <a:ext cx="80700" cy="1526144"/>
              <a:chOff x="1766187" y="1179665"/>
              <a:chExt cx="80700" cy="1526144"/>
            </a:xfrm>
          </p:grpSpPr>
          <p:sp>
            <p:nvSpPr>
              <p:cNvPr id="7781" name="Google Shape;7781;p6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60"/>
            <p:cNvGrpSpPr/>
            <p:nvPr/>
          </p:nvGrpSpPr>
          <p:grpSpPr>
            <a:xfrm>
              <a:off x="1936935" y="1179665"/>
              <a:ext cx="80700" cy="1526144"/>
              <a:chOff x="1936935" y="1179665"/>
              <a:chExt cx="80700" cy="1526144"/>
            </a:xfrm>
          </p:grpSpPr>
          <p:sp>
            <p:nvSpPr>
              <p:cNvPr id="7792" name="Google Shape;7792;p6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60"/>
            <p:cNvGrpSpPr/>
            <p:nvPr/>
          </p:nvGrpSpPr>
          <p:grpSpPr>
            <a:xfrm>
              <a:off x="2110795" y="1179665"/>
              <a:ext cx="80700" cy="1526144"/>
              <a:chOff x="2110795" y="1179665"/>
              <a:chExt cx="80700" cy="1526144"/>
            </a:xfrm>
          </p:grpSpPr>
          <p:sp>
            <p:nvSpPr>
              <p:cNvPr id="7803" name="Google Shape;7803;p6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60"/>
            <p:cNvGrpSpPr/>
            <p:nvPr/>
          </p:nvGrpSpPr>
          <p:grpSpPr>
            <a:xfrm>
              <a:off x="2284655" y="1179665"/>
              <a:ext cx="80700" cy="1526144"/>
              <a:chOff x="2284655" y="1179665"/>
              <a:chExt cx="80700" cy="1526144"/>
            </a:xfrm>
          </p:grpSpPr>
          <p:sp>
            <p:nvSpPr>
              <p:cNvPr id="7814" name="Google Shape;7814;p6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4" name="Google Shape;7824;p60"/>
          <p:cNvGrpSpPr/>
          <p:nvPr/>
        </p:nvGrpSpPr>
        <p:grpSpPr>
          <a:xfrm>
            <a:off x="2603245" y="985011"/>
            <a:ext cx="1364248" cy="1102133"/>
            <a:chOff x="2623904" y="1198803"/>
            <a:chExt cx="1364248" cy="1102133"/>
          </a:xfrm>
        </p:grpSpPr>
        <p:grpSp>
          <p:nvGrpSpPr>
            <p:cNvPr id="7825" name="Google Shape;7825;p60"/>
            <p:cNvGrpSpPr/>
            <p:nvPr/>
          </p:nvGrpSpPr>
          <p:grpSpPr>
            <a:xfrm>
              <a:off x="2623907" y="1198803"/>
              <a:ext cx="1364245" cy="273000"/>
              <a:chOff x="2623907" y="1198803"/>
              <a:chExt cx="1364245" cy="273000"/>
            </a:xfrm>
          </p:grpSpPr>
          <p:sp>
            <p:nvSpPr>
              <p:cNvPr id="7826" name="Google Shape;7826;p6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60"/>
            <p:cNvGrpSpPr/>
            <p:nvPr/>
          </p:nvGrpSpPr>
          <p:grpSpPr>
            <a:xfrm>
              <a:off x="2623904" y="1476964"/>
              <a:ext cx="1364245" cy="273000"/>
              <a:chOff x="2623904" y="1476964"/>
              <a:chExt cx="1364245" cy="273000"/>
            </a:xfrm>
          </p:grpSpPr>
          <p:sp>
            <p:nvSpPr>
              <p:cNvPr id="7832" name="Google Shape;7832;p6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60"/>
            <p:cNvGrpSpPr/>
            <p:nvPr/>
          </p:nvGrpSpPr>
          <p:grpSpPr>
            <a:xfrm>
              <a:off x="2623907" y="1749775"/>
              <a:ext cx="1364245" cy="273000"/>
              <a:chOff x="2623907" y="1749775"/>
              <a:chExt cx="1364245" cy="273000"/>
            </a:xfrm>
          </p:grpSpPr>
          <p:sp>
            <p:nvSpPr>
              <p:cNvPr id="7838" name="Google Shape;7838;p6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60"/>
            <p:cNvGrpSpPr/>
            <p:nvPr/>
          </p:nvGrpSpPr>
          <p:grpSpPr>
            <a:xfrm>
              <a:off x="2623904" y="2027936"/>
              <a:ext cx="1364245" cy="273000"/>
              <a:chOff x="2623904" y="2027936"/>
              <a:chExt cx="1364245" cy="273000"/>
            </a:xfrm>
          </p:grpSpPr>
          <p:sp>
            <p:nvSpPr>
              <p:cNvPr id="7844" name="Google Shape;7844;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9" name="Google Shape;7849;p60"/>
          <p:cNvGrpSpPr/>
          <p:nvPr/>
        </p:nvGrpSpPr>
        <p:grpSpPr>
          <a:xfrm>
            <a:off x="2592706" y="2444193"/>
            <a:ext cx="1387541" cy="159124"/>
            <a:chOff x="3200660" y="2180272"/>
            <a:chExt cx="2563824" cy="378237"/>
          </a:xfrm>
        </p:grpSpPr>
        <p:sp>
          <p:nvSpPr>
            <p:cNvPr id="7850" name="Google Shape;7850;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60"/>
          <p:cNvGrpSpPr/>
          <p:nvPr/>
        </p:nvGrpSpPr>
        <p:grpSpPr>
          <a:xfrm>
            <a:off x="2589231" y="2722018"/>
            <a:ext cx="1390502" cy="159625"/>
            <a:chOff x="3530150" y="2790075"/>
            <a:chExt cx="1962600" cy="225300"/>
          </a:xfrm>
        </p:grpSpPr>
        <p:sp>
          <p:nvSpPr>
            <p:cNvPr id="7869" name="Google Shape;7869;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60"/>
          <p:cNvGrpSpPr/>
          <p:nvPr/>
        </p:nvGrpSpPr>
        <p:grpSpPr>
          <a:xfrm>
            <a:off x="2589884" y="3000344"/>
            <a:ext cx="1411629" cy="153761"/>
            <a:chOff x="3558802" y="4011427"/>
            <a:chExt cx="1866000" cy="111300"/>
          </a:xfrm>
        </p:grpSpPr>
        <p:sp>
          <p:nvSpPr>
            <p:cNvPr id="7872" name="Google Shape;7872;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60"/>
          <p:cNvGrpSpPr/>
          <p:nvPr/>
        </p:nvGrpSpPr>
        <p:grpSpPr>
          <a:xfrm>
            <a:off x="2589576" y="2205744"/>
            <a:ext cx="1383503" cy="119749"/>
            <a:chOff x="3465975" y="2270276"/>
            <a:chExt cx="1986364" cy="171929"/>
          </a:xfrm>
        </p:grpSpPr>
        <p:sp>
          <p:nvSpPr>
            <p:cNvPr id="7875" name="Google Shape;7875;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60"/>
          <p:cNvGrpSpPr/>
          <p:nvPr/>
        </p:nvGrpSpPr>
        <p:grpSpPr>
          <a:xfrm>
            <a:off x="2600584" y="3569394"/>
            <a:ext cx="1369531" cy="195460"/>
            <a:chOff x="723300" y="4253549"/>
            <a:chExt cx="2276482" cy="324900"/>
          </a:xfrm>
        </p:grpSpPr>
        <p:sp>
          <p:nvSpPr>
            <p:cNvPr id="7884" name="Google Shape;7884;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60"/>
          <p:cNvGrpSpPr/>
          <p:nvPr/>
        </p:nvGrpSpPr>
        <p:grpSpPr>
          <a:xfrm>
            <a:off x="2590145" y="3270574"/>
            <a:ext cx="1389066" cy="180119"/>
            <a:chOff x="705948" y="3788465"/>
            <a:chExt cx="2308953" cy="299400"/>
          </a:xfrm>
        </p:grpSpPr>
        <p:sp>
          <p:nvSpPr>
            <p:cNvPr id="7890" name="Google Shape;7890;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60"/>
          <p:cNvGrpSpPr/>
          <p:nvPr/>
        </p:nvGrpSpPr>
        <p:grpSpPr>
          <a:xfrm>
            <a:off x="2638082" y="3883554"/>
            <a:ext cx="1304609" cy="294074"/>
            <a:chOff x="2658741" y="4097347"/>
            <a:chExt cx="1304609" cy="294074"/>
          </a:xfrm>
        </p:grpSpPr>
        <p:grpSp>
          <p:nvGrpSpPr>
            <p:cNvPr id="7896" name="Google Shape;7896;p60"/>
            <p:cNvGrpSpPr/>
            <p:nvPr/>
          </p:nvGrpSpPr>
          <p:grpSpPr>
            <a:xfrm>
              <a:off x="2658741" y="4097347"/>
              <a:ext cx="118572" cy="294074"/>
              <a:chOff x="3343310" y="4475555"/>
              <a:chExt cx="127717" cy="316753"/>
            </a:xfrm>
          </p:grpSpPr>
          <p:sp>
            <p:nvSpPr>
              <p:cNvPr id="7897" name="Google Shape;7897;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60"/>
            <p:cNvGrpSpPr/>
            <p:nvPr/>
          </p:nvGrpSpPr>
          <p:grpSpPr>
            <a:xfrm>
              <a:off x="3815519" y="4098388"/>
              <a:ext cx="147831" cy="291991"/>
              <a:chOff x="3527539" y="4476677"/>
              <a:chExt cx="159232" cy="314510"/>
            </a:xfrm>
          </p:grpSpPr>
          <p:sp>
            <p:nvSpPr>
              <p:cNvPr id="7900" name="Google Shape;7900;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60"/>
            <p:cNvGrpSpPr/>
            <p:nvPr/>
          </p:nvGrpSpPr>
          <p:grpSpPr>
            <a:xfrm>
              <a:off x="3511696" y="4098388"/>
              <a:ext cx="147831" cy="291991"/>
              <a:chOff x="3527539" y="4476677"/>
              <a:chExt cx="159232" cy="314510"/>
            </a:xfrm>
          </p:grpSpPr>
          <p:sp>
            <p:nvSpPr>
              <p:cNvPr id="7903" name="Google Shape;7903;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60"/>
            <p:cNvGrpSpPr/>
            <p:nvPr/>
          </p:nvGrpSpPr>
          <p:grpSpPr>
            <a:xfrm>
              <a:off x="3207874" y="4098388"/>
              <a:ext cx="147831" cy="291991"/>
              <a:chOff x="3527539" y="4476677"/>
              <a:chExt cx="159232" cy="314510"/>
            </a:xfrm>
          </p:grpSpPr>
          <p:sp>
            <p:nvSpPr>
              <p:cNvPr id="7906" name="Google Shape;7906;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60"/>
            <p:cNvGrpSpPr/>
            <p:nvPr/>
          </p:nvGrpSpPr>
          <p:grpSpPr>
            <a:xfrm>
              <a:off x="2933305" y="4097347"/>
              <a:ext cx="118572" cy="294074"/>
              <a:chOff x="3343310" y="4475555"/>
              <a:chExt cx="127717" cy="316753"/>
            </a:xfrm>
          </p:grpSpPr>
          <p:sp>
            <p:nvSpPr>
              <p:cNvPr id="7909" name="Google Shape;7909;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1" name="Google Shape;7911;p60"/>
          <p:cNvGrpSpPr/>
          <p:nvPr/>
        </p:nvGrpSpPr>
        <p:grpSpPr>
          <a:xfrm>
            <a:off x="4256912" y="1866676"/>
            <a:ext cx="1433821" cy="191501"/>
            <a:chOff x="4273350" y="2080469"/>
            <a:chExt cx="1433821" cy="191501"/>
          </a:xfrm>
        </p:grpSpPr>
        <p:grpSp>
          <p:nvGrpSpPr>
            <p:cNvPr id="7912" name="Google Shape;7912;p60"/>
            <p:cNvGrpSpPr/>
            <p:nvPr/>
          </p:nvGrpSpPr>
          <p:grpSpPr>
            <a:xfrm>
              <a:off x="4273350" y="2080469"/>
              <a:ext cx="1433821" cy="0"/>
              <a:chOff x="5224975" y="2962250"/>
              <a:chExt cx="1544400" cy="0"/>
            </a:xfrm>
          </p:grpSpPr>
          <p:cxnSp>
            <p:nvCxnSpPr>
              <p:cNvPr id="7913" name="Google Shape;7913;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914" name="Google Shape;7914;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7915" name="Google Shape;7915;p60"/>
            <p:cNvGrpSpPr/>
            <p:nvPr/>
          </p:nvGrpSpPr>
          <p:grpSpPr>
            <a:xfrm>
              <a:off x="4273350" y="2271969"/>
              <a:ext cx="1433821" cy="0"/>
              <a:chOff x="5224975" y="2962250"/>
              <a:chExt cx="1544400" cy="0"/>
            </a:xfrm>
          </p:grpSpPr>
          <p:cxnSp>
            <p:nvCxnSpPr>
              <p:cNvPr id="7916" name="Google Shape;7916;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917" name="Google Shape;7917;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7918" name="Google Shape;7918;p60"/>
          <p:cNvGrpSpPr/>
          <p:nvPr/>
        </p:nvGrpSpPr>
        <p:grpSpPr>
          <a:xfrm>
            <a:off x="4258467" y="969244"/>
            <a:ext cx="1430711" cy="743389"/>
            <a:chOff x="5159450" y="1919950"/>
            <a:chExt cx="1541050" cy="862500"/>
          </a:xfrm>
        </p:grpSpPr>
        <p:sp>
          <p:nvSpPr>
            <p:cNvPr id="7919" name="Google Shape;7919;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920" name="Google Shape;7920;p60"/>
            <p:cNvGrpSpPr/>
            <p:nvPr/>
          </p:nvGrpSpPr>
          <p:grpSpPr>
            <a:xfrm>
              <a:off x="5159450" y="1919950"/>
              <a:ext cx="1541050" cy="862500"/>
              <a:chOff x="5159450" y="1919950"/>
              <a:chExt cx="1541050" cy="862500"/>
            </a:xfrm>
          </p:grpSpPr>
          <p:cxnSp>
            <p:nvCxnSpPr>
              <p:cNvPr id="7921" name="Google Shape;7921;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922" name="Google Shape;7922;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923" name="Google Shape;7923;p60"/>
          <p:cNvGrpSpPr/>
          <p:nvPr/>
        </p:nvGrpSpPr>
        <p:grpSpPr>
          <a:xfrm>
            <a:off x="4248581" y="2192571"/>
            <a:ext cx="1450484" cy="1052087"/>
            <a:chOff x="5230575" y="1554475"/>
            <a:chExt cx="2137150" cy="1550150"/>
          </a:xfrm>
        </p:grpSpPr>
        <p:sp>
          <p:nvSpPr>
            <p:cNvPr id="7924" name="Google Shape;7924;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60"/>
          <p:cNvGrpSpPr/>
          <p:nvPr/>
        </p:nvGrpSpPr>
        <p:grpSpPr>
          <a:xfrm rot="10800000">
            <a:off x="4265131" y="3284761"/>
            <a:ext cx="1417383" cy="887946"/>
            <a:chOff x="5645403" y="2920021"/>
            <a:chExt cx="2650800" cy="2180614"/>
          </a:xfrm>
        </p:grpSpPr>
        <p:sp>
          <p:nvSpPr>
            <p:cNvPr id="7938" name="Google Shape;7938;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39" name="Google Shape;7939;p60"/>
            <p:cNvCxnSpPr>
              <a:stCxn id="793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7940" name="Google Shape;7940;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1" name="Google Shape;7941;p60"/>
            <p:cNvCxnSpPr>
              <a:endCxn id="794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7942" name="Google Shape;7942;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3" name="Google Shape;7943;p60"/>
            <p:cNvCxnSpPr>
              <a:stCxn id="794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7944" name="Google Shape;7944;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5" name="Google Shape;7945;p60"/>
            <p:cNvCxnSpPr>
              <a:endCxn id="794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7946" name="Google Shape;7946;p60"/>
          <p:cNvGrpSpPr/>
          <p:nvPr/>
        </p:nvGrpSpPr>
        <p:grpSpPr>
          <a:xfrm>
            <a:off x="7365491" y="2188116"/>
            <a:ext cx="1071743" cy="1021579"/>
            <a:chOff x="7189833" y="2022667"/>
            <a:chExt cx="1251159" cy="1192597"/>
          </a:xfrm>
        </p:grpSpPr>
        <p:sp>
          <p:nvSpPr>
            <p:cNvPr id="7947" name="Google Shape;7947;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60"/>
          <p:cNvGrpSpPr/>
          <p:nvPr/>
        </p:nvGrpSpPr>
        <p:grpSpPr>
          <a:xfrm>
            <a:off x="706762" y="2614523"/>
            <a:ext cx="1695374" cy="1560837"/>
            <a:chOff x="727421" y="2828315"/>
            <a:chExt cx="1695374" cy="1560837"/>
          </a:xfrm>
        </p:grpSpPr>
        <p:grpSp>
          <p:nvGrpSpPr>
            <p:cNvPr id="7952" name="Google Shape;7952;p60"/>
            <p:cNvGrpSpPr/>
            <p:nvPr/>
          </p:nvGrpSpPr>
          <p:grpSpPr>
            <a:xfrm>
              <a:off x="819108" y="2882501"/>
              <a:ext cx="103104" cy="1426186"/>
              <a:chOff x="4674013" y="3100904"/>
              <a:chExt cx="122758" cy="1698043"/>
            </a:xfrm>
          </p:grpSpPr>
          <p:sp>
            <p:nvSpPr>
              <p:cNvPr id="7953" name="Google Shape;7953;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60"/>
            <p:cNvGrpSpPr/>
            <p:nvPr/>
          </p:nvGrpSpPr>
          <p:grpSpPr>
            <a:xfrm>
              <a:off x="1062475" y="2882501"/>
              <a:ext cx="103104" cy="1426186"/>
              <a:chOff x="4940438" y="3100904"/>
              <a:chExt cx="122758" cy="1698043"/>
            </a:xfrm>
          </p:grpSpPr>
          <p:sp>
            <p:nvSpPr>
              <p:cNvPr id="7961" name="Google Shape;7961;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60"/>
            <p:cNvGrpSpPr/>
            <p:nvPr/>
          </p:nvGrpSpPr>
          <p:grpSpPr>
            <a:xfrm>
              <a:off x="1299324" y="2882501"/>
              <a:ext cx="103104" cy="1426186"/>
              <a:chOff x="5206863" y="3100904"/>
              <a:chExt cx="122758" cy="1698043"/>
            </a:xfrm>
          </p:grpSpPr>
          <p:sp>
            <p:nvSpPr>
              <p:cNvPr id="7969" name="Google Shape;7969;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0"/>
            <p:cNvGrpSpPr/>
            <p:nvPr/>
          </p:nvGrpSpPr>
          <p:grpSpPr>
            <a:xfrm>
              <a:off x="1786057" y="2882501"/>
              <a:ext cx="103104" cy="1426186"/>
              <a:chOff x="6006138" y="3143629"/>
              <a:chExt cx="122758" cy="1698043"/>
            </a:xfrm>
          </p:grpSpPr>
          <p:sp>
            <p:nvSpPr>
              <p:cNvPr id="7977" name="Google Shape;7977;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60"/>
            <p:cNvGrpSpPr/>
            <p:nvPr/>
          </p:nvGrpSpPr>
          <p:grpSpPr>
            <a:xfrm>
              <a:off x="2029422" y="2882501"/>
              <a:ext cx="103104" cy="1426186"/>
              <a:chOff x="6805413" y="3100904"/>
              <a:chExt cx="122758" cy="1698043"/>
            </a:xfrm>
          </p:grpSpPr>
          <p:sp>
            <p:nvSpPr>
              <p:cNvPr id="7985" name="Google Shape;7985;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60"/>
            <p:cNvGrpSpPr/>
            <p:nvPr/>
          </p:nvGrpSpPr>
          <p:grpSpPr>
            <a:xfrm>
              <a:off x="727421" y="2828315"/>
              <a:ext cx="1695374" cy="1560837"/>
              <a:chOff x="734799" y="2782450"/>
              <a:chExt cx="1571100" cy="1577400"/>
            </a:xfrm>
          </p:grpSpPr>
          <p:cxnSp>
            <p:nvCxnSpPr>
              <p:cNvPr id="7993" name="Google Shape;7993;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994" name="Google Shape;7994;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995" name="Google Shape;7995;p60"/>
            <p:cNvGrpSpPr/>
            <p:nvPr/>
          </p:nvGrpSpPr>
          <p:grpSpPr>
            <a:xfrm>
              <a:off x="2272795" y="2882501"/>
              <a:ext cx="103104" cy="1426186"/>
              <a:chOff x="5206863" y="3100904"/>
              <a:chExt cx="122758" cy="1698043"/>
            </a:xfrm>
          </p:grpSpPr>
          <p:sp>
            <p:nvSpPr>
              <p:cNvPr id="7996" name="Google Shape;7996;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60"/>
            <p:cNvGrpSpPr/>
            <p:nvPr/>
          </p:nvGrpSpPr>
          <p:grpSpPr>
            <a:xfrm>
              <a:off x="1542694" y="2882501"/>
              <a:ext cx="103104" cy="1426186"/>
              <a:chOff x="6006138" y="3143629"/>
              <a:chExt cx="122758" cy="1698043"/>
            </a:xfrm>
          </p:grpSpPr>
          <p:sp>
            <p:nvSpPr>
              <p:cNvPr id="8004" name="Google Shape;8004;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1" name="Google Shape;8011;p60"/>
          <p:cNvGrpSpPr/>
          <p:nvPr/>
        </p:nvGrpSpPr>
        <p:grpSpPr>
          <a:xfrm>
            <a:off x="5915341" y="2192094"/>
            <a:ext cx="1248543" cy="1025319"/>
            <a:chOff x="5183758" y="1210600"/>
            <a:chExt cx="3605380" cy="2960783"/>
          </a:xfrm>
        </p:grpSpPr>
        <p:sp>
          <p:nvSpPr>
            <p:cNvPr id="8012" name="Google Shape;8012;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16" name="Google Shape;8016;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017" name="Google Shape;8017;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018" name="Google Shape;8018;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019" name="Google Shape;8019;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020" name="Google Shape;8020;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60"/>
          <p:cNvGrpSpPr/>
          <p:nvPr/>
        </p:nvGrpSpPr>
        <p:grpSpPr>
          <a:xfrm>
            <a:off x="5772403" y="3330411"/>
            <a:ext cx="2664831" cy="843440"/>
            <a:chOff x="5916567" y="1099697"/>
            <a:chExt cx="2556683" cy="809211"/>
          </a:xfrm>
        </p:grpSpPr>
        <p:sp>
          <p:nvSpPr>
            <p:cNvPr id="8022" name="Google Shape;8022;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60"/>
          <p:cNvGrpSpPr/>
          <p:nvPr/>
        </p:nvGrpSpPr>
        <p:grpSpPr>
          <a:xfrm>
            <a:off x="5879943" y="979270"/>
            <a:ext cx="1299851" cy="1023338"/>
            <a:chOff x="5900602" y="1193063"/>
            <a:chExt cx="1299851" cy="1023338"/>
          </a:xfrm>
        </p:grpSpPr>
        <p:grpSp>
          <p:nvGrpSpPr>
            <p:cNvPr id="8031" name="Google Shape;8031;p60"/>
            <p:cNvGrpSpPr/>
            <p:nvPr/>
          </p:nvGrpSpPr>
          <p:grpSpPr>
            <a:xfrm>
              <a:off x="6743564" y="1193063"/>
              <a:ext cx="456889" cy="700379"/>
              <a:chOff x="6743564" y="1193063"/>
              <a:chExt cx="456889" cy="700379"/>
            </a:xfrm>
          </p:grpSpPr>
          <p:grpSp>
            <p:nvGrpSpPr>
              <p:cNvPr id="8032" name="Google Shape;8032;p60"/>
              <p:cNvGrpSpPr/>
              <p:nvPr/>
            </p:nvGrpSpPr>
            <p:grpSpPr>
              <a:xfrm>
                <a:off x="6743564" y="1690731"/>
                <a:ext cx="214402" cy="202710"/>
                <a:chOff x="6743564" y="1690731"/>
                <a:chExt cx="214402" cy="202710"/>
              </a:xfrm>
            </p:grpSpPr>
            <p:sp>
              <p:nvSpPr>
                <p:cNvPr id="8033" name="Google Shape;8033;p6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60"/>
              <p:cNvGrpSpPr/>
              <p:nvPr/>
            </p:nvGrpSpPr>
            <p:grpSpPr>
              <a:xfrm>
                <a:off x="6915505" y="1193063"/>
                <a:ext cx="284947" cy="589637"/>
                <a:chOff x="6915505" y="1193063"/>
                <a:chExt cx="284947" cy="589637"/>
              </a:xfrm>
            </p:grpSpPr>
            <p:sp>
              <p:nvSpPr>
                <p:cNvPr id="8036" name="Google Shape;8036;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37" name="Google Shape;8037;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038" name="Google Shape;8038;p60"/>
            <p:cNvGrpSpPr/>
            <p:nvPr/>
          </p:nvGrpSpPr>
          <p:grpSpPr>
            <a:xfrm>
              <a:off x="6520337" y="1193063"/>
              <a:ext cx="341815" cy="801589"/>
              <a:chOff x="6520337" y="1193063"/>
              <a:chExt cx="341815" cy="801589"/>
            </a:xfrm>
          </p:grpSpPr>
          <p:grpSp>
            <p:nvGrpSpPr>
              <p:cNvPr id="8039" name="Google Shape;8039;p60"/>
              <p:cNvGrpSpPr/>
              <p:nvPr/>
            </p:nvGrpSpPr>
            <p:grpSpPr>
              <a:xfrm>
                <a:off x="6520337" y="1589527"/>
                <a:ext cx="213950" cy="405125"/>
                <a:chOff x="6520337" y="1589527"/>
                <a:chExt cx="213950" cy="405125"/>
              </a:xfrm>
            </p:grpSpPr>
            <p:sp>
              <p:nvSpPr>
                <p:cNvPr id="8040" name="Google Shape;8040;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60"/>
              <p:cNvGrpSpPr/>
              <p:nvPr/>
            </p:nvGrpSpPr>
            <p:grpSpPr>
              <a:xfrm>
                <a:off x="6577204" y="1193063"/>
                <a:ext cx="284947" cy="453562"/>
                <a:chOff x="6577204" y="1193063"/>
                <a:chExt cx="284947" cy="453562"/>
              </a:xfrm>
            </p:grpSpPr>
            <p:sp>
              <p:nvSpPr>
                <p:cNvPr id="8043" name="Google Shape;8043;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4" name="Google Shape;8044;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045" name="Google Shape;8045;p60"/>
            <p:cNvGrpSpPr/>
            <p:nvPr/>
          </p:nvGrpSpPr>
          <p:grpSpPr>
            <a:xfrm>
              <a:off x="6238903" y="1193063"/>
              <a:ext cx="300475" cy="901782"/>
              <a:chOff x="6238903" y="1193063"/>
              <a:chExt cx="300475" cy="901782"/>
            </a:xfrm>
          </p:grpSpPr>
          <p:grpSp>
            <p:nvGrpSpPr>
              <p:cNvPr id="8046" name="Google Shape;8046;p60"/>
              <p:cNvGrpSpPr/>
              <p:nvPr/>
            </p:nvGrpSpPr>
            <p:grpSpPr>
              <a:xfrm>
                <a:off x="6290865" y="1489315"/>
                <a:ext cx="248514" cy="605530"/>
                <a:chOff x="6290865" y="1489315"/>
                <a:chExt cx="248514" cy="605530"/>
              </a:xfrm>
            </p:grpSpPr>
            <p:sp>
              <p:nvSpPr>
                <p:cNvPr id="8047" name="Google Shape;8047;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60"/>
              <p:cNvGrpSpPr/>
              <p:nvPr/>
            </p:nvGrpSpPr>
            <p:grpSpPr>
              <a:xfrm>
                <a:off x="6238903" y="1193063"/>
                <a:ext cx="284947" cy="327512"/>
                <a:chOff x="6238903" y="1193063"/>
                <a:chExt cx="284947" cy="327512"/>
              </a:xfrm>
            </p:grpSpPr>
            <p:sp>
              <p:nvSpPr>
                <p:cNvPr id="8050" name="Google Shape;8050;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51" name="Google Shape;8051;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052" name="Google Shape;8052;p60"/>
            <p:cNvGrpSpPr/>
            <p:nvPr/>
          </p:nvGrpSpPr>
          <p:grpSpPr>
            <a:xfrm>
              <a:off x="5900602" y="1193063"/>
              <a:ext cx="444345" cy="1023338"/>
              <a:chOff x="5900602" y="1193063"/>
              <a:chExt cx="444345" cy="1023338"/>
            </a:xfrm>
          </p:grpSpPr>
          <p:grpSp>
            <p:nvGrpSpPr>
              <p:cNvPr id="8053" name="Google Shape;8053;p60"/>
              <p:cNvGrpSpPr/>
              <p:nvPr/>
            </p:nvGrpSpPr>
            <p:grpSpPr>
              <a:xfrm>
                <a:off x="6046501" y="1367785"/>
                <a:ext cx="298446" cy="848616"/>
                <a:chOff x="6046501" y="1367785"/>
                <a:chExt cx="298446" cy="848616"/>
              </a:xfrm>
            </p:grpSpPr>
            <p:sp>
              <p:nvSpPr>
                <p:cNvPr id="8054" name="Google Shape;8054;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60"/>
              <p:cNvGrpSpPr/>
              <p:nvPr/>
            </p:nvGrpSpPr>
            <p:grpSpPr>
              <a:xfrm>
                <a:off x="5900602" y="1193063"/>
                <a:ext cx="284947" cy="182312"/>
                <a:chOff x="5900602" y="1193063"/>
                <a:chExt cx="284947" cy="182312"/>
              </a:xfrm>
            </p:grpSpPr>
            <p:sp>
              <p:nvSpPr>
                <p:cNvPr id="8057" name="Google Shape;8057;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58" name="Google Shape;8058;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059" name="Google Shape;8059;p60"/>
          <p:cNvGrpSpPr/>
          <p:nvPr/>
        </p:nvGrpSpPr>
        <p:grpSpPr>
          <a:xfrm>
            <a:off x="7217825" y="979415"/>
            <a:ext cx="1219413" cy="1051365"/>
            <a:chOff x="7287122" y="1165658"/>
            <a:chExt cx="1219413" cy="1051365"/>
          </a:xfrm>
        </p:grpSpPr>
        <p:grpSp>
          <p:nvGrpSpPr>
            <p:cNvPr id="8060" name="Google Shape;8060;p60"/>
            <p:cNvGrpSpPr/>
            <p:nvPr/>
          </p:nvGrpSpPr>
          <p:grpSpPr>
            <a:xfrm>
              <a:off x="7287122" y="1969723"/>
              <a:ext cx="1219413" cy="247300"/>
              <a:chOff x="7287122" y="1969723"/>
              <a:chExt cx="1219413" cy="247300"/>
            </a:xfrm>
          </p:grpSpPr>
          <p:sp>
            <p:nvSpPr>
              <p:cNvPr id="8061" name="Google Shape;8061;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2" name="Google Shape;8062;p60"/>
              <p:cNvGrpSpPr/>
              <p:nvPr/>
            </p:nvGrpSpPr>
            <p:grpSpPr>
              <a:xfrm>
                <a:off x="7287122" y="2063892"/>
                <a:ext cx="1151753" cy="73428"/>
                <a:chOff x="7287122" y="2063892"/>
                <a:chExt cx="1151753" cy="73428"/>
              </a:xfrm>
            </p:grpSpPr>
            <p:sp>
              <p:nvSpPr>
                <p:cNvPr id="8063" name="Google Shape;8063;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4" name="Google Shape;8064;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065" name="Google Shape;8065;p60"/>
            <p:cNvGrpSpPr/>
            <p:nvPr/>
          </p:nvGrpSpPr>
          <p:grpSpPr>
            <a:xfrm>
              <a:off x="7287122" y="1712201"/>
              <a:ext cx="1219403" cy="246767"/>
              <a:chOff x="7287122" y="1712201"/>
              <a:chExt cx="1219403" cy="246767"/>
            </a:xfrm>
          </p:grpSpPr>
          <p:sp>
            <p:nvSpPr>
              <p:cNvPr id="8066" name="Google Shape;8066;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7" name="Google Shape;8067;p60"/>
              <p:cNvGrpSpPr/>
              <p:nvPr/>
            </p:nvGrpSpPr>
            <p:grpSpPr>
              <a:xfrm>
                <a:off x="7287122" y="1842861"/>
                <a:ext cx="1005303" cy="73419"/>
                <a:chOff x="7287122" y="1842861"/>
                <a:chExt cx="1005303" cy="73419"/>
              </a:xfrm>
            </p:grpSpPr>
            <p:sp>
              <p:nvSpPr>
                <p:cNvPr id="8068" name="Google Shape;8068;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9" name="Google Shape;8069;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070" name="Google Shape;8070;p60"/>
            <p:cNvGrpSpPr/>
            <p:nvPr/>
          </p:nvGrpSpPr>
          <p:grpSpPr>
            <a:xfrm>
              <a:off x="7287122" y="1447520"/>
              <a:ext cx="1219403" cy="286667"/>
              <a:chOff x="7287122" y="1447520"/>
              <a:chExt cx="1219403" cy="286667"/>
            </a:xfrm>
          </p:grpSpPr>
          <p:sp>
            <p:nvSpPr>
              <p:cNvPr id="8071" name="Google Shape;8071;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2" name="Google Shape;8072;p60"/>
              <p:cNvGrpSpPr/>
              <p:nvPr/>
            </p:nvGrpSpPr>
            <p:grpSpPr>
              <a:xfrm>
                <a:off x="7287122" y="1581977"/>
                <a:ext cx="852803" cy="73428"/>
                <a:chOff x="7287122" y="1581977"/>
                <a:chExt cx="852803" cy="73428"/>
              </a:xfrm>
            </p:grpSpPr>
            <p:sp>
              <p:nvSpPr>
                <p:cNvPr id="8073" name="Google Shape;8073;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4" name="Google Shape;8074;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075" name="Google Shape;8075;p60"/>
            <p:cNvGrpSpPr/>
            <p:nvPr/>
          </p:nvGrpSpPr>
          <p:grpSpPr>
            <a:xfrm>
              <a:off x="7287122" y="1165658"/>
              <a:ext cx="1219403" cy="344253"/>
              <a:chOff x="7287122" y="1165658"/>
              <a:chExt cx="1219403" cy="344253"/>
            </a:xfrm>
          </p:grpSpPr>
          <p:sp>
            <p:nvSpPr>
              <p:cNvPr id="8076" name="Google Shape;8076;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7" name="Google Shape;8077;p60"/>
              <p:cNvGrpSpPr/>
              <p:nvPr/>
            </p:nvGrpSpPr>
            <p:grpSpPr>
              <a:xfrm>
                <a:off x="7287122" y="1341025"/>
                <a:ext cx="695703" cy="73419"/>
                <a:chOff x="7287122" y="1341025"/>
                <a:chExt cx="695703" cy="73419"/>
              </a:xfrm>
            </p:grpSpPr>
            <p:sp>
              <p:nvSpPr>
                <p:cNvPr id="8078" name="Google Shape;8078;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9" name="Google Shape;8079;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83" name="Shape 8083"/>
        <p:cNvGrpSpPr/>
        <p:nvPr/>
      </p:nvGrpSpPr>
      <p:grpSpPr>
        <a:xfrm>
          <a:off x="0" y="0"/>
          <a:ext cx="0" cy="0"/>
          <a:chOff x="0" y="0"/>
          <a:chExt cx="0" cy="0"/>
        </a:xfrm>
      </p:grpSpPr>
      <p:grpSp>
        <p:nvGrpSpPr>
          <p:cNvPr id="8084" name="Google Shape;8084;p61"/>
          <p:cNvGrpSpPr/>
          <p:nvPr/>
        </p:nvGrpSpPr>
        <p:grpSpPr>
          <a:xfrm>
            <a:off x="846551" y="2273217"/>
            <a:ext cx="415546" cy="355053"/>
            <a:chOff x="866243" y="2291587"/>
            <a:chExt cx="415546" cy="355053"/>
          </a:xfrm>
        </p:grpSpPr>
        <p:sp>
          <p:nvSpPr>
            <p:cNvPr id="8085" name="Google Shape;8085;p6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0" name="Google Shape;8090;p61"/>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1" name="Google Shape;8091;p61"/>
          <p:cNvGrpSpPr/>
          <p:nvPr/>
        </p:nvGrpSpPr>
        <p:grpSpPr>
          <a:xfrm>
            <a:off x="1938828" y="2284205"/>
            <a:ext cx="359213" cy="327807"/>
            <a:chOff x="1958520" y="2302574"/>
            <a:chExt cx="359213" cy="327807"/>
          </a:xfrm>
        </p:grpSpPr>
        <p:sp>
          <p:nvSpPr>
            <p:cNvPr id="8092" name="Google Shape;8092;p6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61"/>
          <p:cNvGrpSpPr/>
          <p:nvPr/>
        </p:nvGrpSpPr>
        <p:grpSpPr>
          <a:xfrm>
            <a:off x="2560190" y="2269057"/>
            <a:ext cx="207582" cy="359594"/>
            <a:chOff x="2656082" y="2287427"/>
            <a:chExt cx="207582" cy="359594"/>
          </a:xfrm>
        </p:grpSpPr>
        <p:sp>
          <p:nvSpPr>
            <p:cNvPr id="8096" name="Google Shape;8096;p6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61"/>
          <p:cNvGrpSpPr/>
          <p:nvPr/>
        </p:nvGrpSpPr>
        <p:grpSpPr>
          <a:xfrm>
            <a:off x="3029961" y="2303099"/>
            <a:ext cx="362991" cy="290018"/>
            <a:chOff x="3049653" y="2321468"/>
            <a:chExt cx="362991" cy="290018"/>
          </a:xfrm>
        </p:grpSpPr>
        <p:sp>
          <p:nvSpPr>
            <p:cNvPr id="8101" name="Google Shape;8101;p6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61"/>
          <p:cNvGrpSpPr/>
          <p:nvPr/>
        </p:nvGrpSpPr>
        <p:grpSpPr>
          <a:xfrm>
            <a:off x="3544551" y="2271534"/>
            <a:ext cx="422342" cy="355243"/>
            <a:chOff x="3564243" y="2289904"/>
            <a:chExt cx="422342" cy="355243"/>
          </a:xfrm>
        </p:grpSpPr>
        <p:sp>
          <p:nvSpPr>
            <p:cNvPr id="8106" name="Google Shape;8106;p6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1" name="Google Shape;8111;p61"/>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2" name="Google Shape;8112;p61"/>
          <p:cNvGrpSpPr/>
          <p:nvPr/>
        </p:nvGrpSpPr>
        <p:grpSpPr>
          <a:xfrm>
            <a:off x="4668202" y="2271344"/>
            <a:ext cx="359594" cy="353909"/>
            <a:chOff x="4687894" y="2289713"/>
            <a:chExt cx="359594" cy="353909"/>
          </a:xfrm>
        </p:grpSpPr>
        <p:sp>
          <p:nvSpPr>
            <p:cNvPr id="8113" name="Google Shape;8113;p6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6" name="Google Shape;8116;p61"/>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7" name="Google Shape;8117;p61"/>
          <p:cNvGrpSpPr/>
          <p:nvPr/>
        </p:nvGrpSpPr>
        <p:grpSpPr>
          <a:xfrm>
            <a:off x="6352932" y="2289857"/>
            <a:ext cx="263567" cy="317614"/>
            <a:chOff x="6421399" y="2308227"/>
            <a:chExt cx="263567" cy="317614"/>
          </a:xfrm>
        </p:grpSpPr>
        <p:sp>
          <p:nvSpPr>
            <p:cNvPr id="8118" name="Google Shape;8118;p6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61"/>
          <p:cNvGrpSpPr/>
          <p:nvPr/>
        </p:nvGrpSpPr>
        <p:grpSpPr>
          <a:xfrm>
            <a:off x="6850501" y="2277250"/>
            <a:ext cx="360356" cy="343462"/>
            <a:chOff x="6870193" y="2295620"/>
            <a:chExt cx="360356" cy="343462"/>
          </a:xfrm>
        </p:grpSpPr>
        <p:sp>
          <p:nvSpPr>
            <p:cNvPr id="8123" name="Google Shape;8123;p6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61"/>
          <p:cNvGrpSpPr/>
          <p:nvPr/>
        </p:nvGrpSpPr>
        <p:grpSpPr>
          <a:xfrm>
            <a:off x="7421773" y="2284490"/>
            <a:ext cx="342192" cy="327140"/>
            <a:chOff x="7441465" y="2302860"/>
            <a:chExt cx="342192" cy="327140"/>
          </a:xfrm>
        </p:grpSpPr>
        <p:sp>
          <p:nvSpPr>
            <p:cNvPr id="8126" name="Google Shape;8126;p6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61"/>
          <p:cNvGrpSpPr/>
          <p:nvPr/>
        </p:nvGrpSpPr>
        <p:grpSpPr>
          <a:xfrm>
            <a:off x="7969991" y="2331837"/>
            <a:ext cx="332761" cy="234066"/>
            <a:chOff x="7989683" y="2350207"/>
            <a:chExt cx="332761" cy="234066"/>
          </a:xfrm>
        </p:grpSpPr>
        <p:sp>
          <p:nvSpPr>
            <p:cNvPr id="8129" name="Google Shape;8129;p6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61"/>
          <p:cNvGrpSpPr/>
          <p:nvPr/>
        </p:nvGrpSpPr>
        <p:grpSpPr>
          <a:xfrm>
            <a:off x="5803602" y="2291381"/>
            <a:ext cx="315327" cy="314978"/>
            <a:chOff x="5823294" y="2309751"/>
            <a:chExt cx="315327" cy="314978"/>
          </a:xfrm>
        </p:grpSpPr>
        <p:sp>
          <p:nvSpPr>
            <p:cNvPr id="8136" name="Google Shape;8136;p6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61"/>
          <p:cNvGrpSpPr/>
          <p:nvPr/>
        </p:nvGrpSpPr>
        <p:grpSpPr>
          <a:xfrm>
            <a:off x="2477583" y="2725790"/>
            <a:ext cx="370930" cy="370549"/>
            <a:chOff x="2497275" y="2744159"/>
            <a:chExt cx="370930" cy="370549"/>
          </a:xfrm>
        </p:grpSpPr>
        <p:sp>
          <p:nvSpPr>
            <p:cNvPr id="8154" name="Google Shape;8154;p6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61"/>
          <p:cNvGrpSpPr/>
          <p:nvPr/>
        </p:nvGrpSpPr>
        <p:grpSpPr>
          <a:xfrm>
            <a:off x="841248" y="2728108"/>
            <a:ext cx="371883" cy="365691"/>
            <a:chOff x="860940" y="2746477"/>
            <a:chExt cx="371883" cy="365691"/>
          </a:xfrm>
        </p:grpSpPr>
        <p:sp>
          <p:nvSpPr>
            <p:cNvPr id="8161" name="Google Shape;8161;p6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61"/>
          <p:cNvGrpSpPr/>
          <p:nvPr/>
        </p:nvGrpSpPr>
        <p:grpSpPr>
          <a:xfrm>
            <a:off x="1431144" y="2747889"/>
            <a:ext cx="283985" cy="341080"/>
            <a:chOff x="1493849" y="2775533"/>
            <a:chExt cx="283985" cy="341080"/>
          </a:xfrm>
        </p:grpSpPr>
        <p:sp>
          <p:nvSpPr>
            <p:cNvPr id="8167" name="Google Shape;8167;p6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61"/>
          <p:cNvGrpSpPr/>
          <p:nvPr/>
        </p:nvGrpSpPr>
        <p:grpSpPr>
          <a:xfrm>
            <a:off x="1933144" y="2756052"/>
            <a:ext cx="372835" cy="342573"/>
            <a:chOff x="1952836" y="2774422"/>
            <a:chExt cx="372835" cy="342573"/>
          </a:xfrm>
        </p:grpSpPr>
        <p:sp>
          <p:nvSpPr>
            <p:cNvPr id="8170" name="Google Shape;8170;p6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61"/>
          <p:cNvGrpSpPr/>
          <p:nvPr/>
        </p:nvGrpSpPr>
        <p:grpSpPr>
          <a:xfrm>
            <a:off x="3060224" y="2726107"/>
            <a:ext cx="332729" cy="372518"/>
            <a:chOff x="3079916" y="2744477"/>
            <a:chExt cx="332729" cy="372518"/>
          </a:xfrm>
        </p:grpSpPr>
        <p:sp>
          <p:nvSpPr>
            <p:cNvPr id="8174" name="Google Shape;8174;p6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61"/>
          <p:cNvGrpSpPr/>
          <p:nvPr/>
        </p:nvGrpSpPr>
        <p:grpSpPr>
          <a:xfrm>
            <a:off x="3600884" y="2727155"/>
            <a:ext cx="336889" cy="355592"/>
            <a:chOff x="3620576" y="2745525"/>
            <a:chExt cx="336889" cy="355592"/>
          </a:xfrm>
        </p:grpSpPr>
        <p:sp>
          <p:nvSpPr>
            <p:cNvPr id="8178" name="Google Shape;8178;p6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61"/>
          <p:cNvGrpSpPr/>
          <p:nvPr/>
        </p:nvGrpSpPr>
        <p:grpSpPr>
          <a:xfrm>
            <a:off x="4107123" y="2742334"/>
            <a:ext cx="380393" cy="363118"/>
            <a:chOff x="4126815" y="2760704"/>
            <a:chExt cx="380393" cy="363118"/>
          </a:xfrm>
        </p:grpSpPr>
        <p:sp>
          <p:nvSpPr>
            <p:cNvPr id="8181" name="Google Shape;8181;p6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61"/>
          <p:cNvGrpSpPr/>
          <p:nvPr/>
        </p:nvGrpSpPr>
        <p:grpSpPr>
          <a:xfrm>
            <a:off x="4656294" y="2727314"/>
            <a:ext cx="381346" cy="368644"/>
            <a:chOff x="4675986" y="2745684"/>
            <a:chExt cx="381346" cy="368644"/>
          </a:xfrm>
        </p:grpSpPr>
        <p:sp>
          <p:nvSpPr>
            <p:cNvPr id="8186" name="Google Shape;8186;p6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61"/>
          <p:cNvGrpSpPr/>
          <p:nvPr/>
        </p:nvGrpSpPr>
        <p:grpSpPr>
          <a:xfrm>
            <a:off x="5200924" y="2772692"/>
            <a:ext cx="373185" cy="302466"/>
            <a:chOff x="5220616" y="2791061"/>
            <a:chExt cx="373185" cy="302466"/>
          </a:xfrm>
        </p:grpSpPr>
        <p:sp>
          <p:nvSpPr>
            <p:cNvPr id="8189" name="Google Shape;8189;p6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61"/>
          <p:cNvGrpSpPr/>
          <p:nvPr/>
        </p:nvGrpSpPr>
        <p:grpSpPr>
          <a:xfrm>
            <a:off x="5768969" y="2754147"/>
            <a:ext cx="284366" cy="344097"/>
            <a:chOff x="5864861" y="2772517"/>
            <a:chExt cx="284366" cy="344097"/>
          </a:xfrm>
        </p:grpSpPr>
        <p:sp>
          <p:nvSpPr>
            <p:cNvPr id="8208" name="Google Shape;8208;p6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4" name="Google Shape;8214;p61"/>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5" name="Google Shape;8215;p61"/>
          <p:cNvGrpSpPr/>
          <p:nvPr/>
        </p:nvGrpSpPr>
        <p:grpSpPr>
          <a:xfrm>
            <a:off x="6954467" y="2771168"/>
            <a:ext cx="255247" cy="327458"/>
            <a:chOff x="6974158" y="2789537"/>
            <a:chExt cx="255247" cy="327458"/>
          </a:xfrm>
        </p:grpSpPr>
        <p:sp>
          <p:nvSpPr>
            <p:cNvPr id="8216" name="Google Shape;8216;p6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61"/>
          <p:cNvGrpSpPr/>
          <p:nvPr/>
        </p:nvGrpSpPr>
        <p:grpSpPr>
          <a:xfrm>
            <a:off x="7511005" y="2771930"/>
            <a:ext cx="244291" cy="326314"/>
            <a:chOff x="7530697" y="2790299"/>
            <a:chExt cx="244291" cy="326314"/>
          </a:xfrm>
        </p:grpSpPr>
        <p:sp>
          <p:nvSpPr>
            <p:cNvPr id="8223" name="Google Shape;8223;p6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61"/>
          <p:cNvGrpSpPr/>
          <p:nvPr/>
        </p:nvGrpSpPr>
        <p:grpSpPr>
          <a:xfrm>
            <a:off x="7968499" y="2813878"/>
            <a:ext cx="332348" cy="283985"/>
            <a:chOff x="7988191" y="2832248"/>
            <a:chExt cx="332348" cy="283985"/>
          </a:xfrm>
        </p:grpSpPr>
        <p:sp>
          <p:nvSpPr>
            <p:cNvPr id="8230" name="Google Shape;8230;p6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3" name="Google Shape;8233;p61"/>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4" name="Google Shape;8234;p61"/>
          <p:cNvGrpSpPr/>
          <p:nvPr/>
        </p:nvGrpSpPr>
        <p:grpSpPr>
          <a:xfrm>
            <a:off x="3568748" y="3239998"/>
            <a:ext cx="364484" cy="262423"/>
            <a:chOff x="3588440" y="3258368"/>
            <a:chExt cx="364484" cy="262423"/>
          </a:xfrm>
        </p:grpSpPr>
        <p:sp>
          <p:nvSpPr>
            <p:cNvPr id="8235" name="Google Shape;8235;p6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1" name="Google Shape;8241;p61"/>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2" name="Google Shape;8242;p61"/>
          <p:cNvGrpSpPr/>
          <p:nvPr/>
        </p:nvGrpSpPr>
        <p:grpSpPr>
          <a:xfrm>
            <a:off x="5746125" y="3209355"/>
            <a:ext cx="364865" cy="324822"/>
            <a:chOff x="5765817" y="3227724"/>
            <a:chExt cx="364865" cy="324822"/>
          </a:xfrm>
        </p:grpSpPr>
        <p:sp>
          <p:nvSpPr>
            <p:cNvPr id="8243" name="Google Shape;8243;p6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61"/>
          <p:cNvGrpSpPr/>
          <p:nvPr/>
        </p:nvGrpSpPr>
        <p:grpSpPr>
          <a:xfrm>
            <a:off x="6208891" y="3219294"/>
            <a:ext cx="446539" cy="303895"/>
            <a:chOff x="6228583" y="3237664"/>
            <a:chExt cx="446539" cy="303895"/>
          </a:xfrm>
        </p:grpSpPr>
        <p:sp>
          <p:nvSpPr>
            <p:cNvPr id="8247" name="Google Shape;8247;p6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61"/>
          <p:cNvGrpSpPr/>
          <p:nvPr/>
        </p:nvGrpSpPr>
        <p:grpSpPr>
          <a:xfrm>
            <a:off x="846170" y="3188936"/>
            <a:ext cx="364484" cy="364897"/>
            <a:chOff x="865862" y="3207306"/>
            <a:chExt cx="364484" cy="364897"/>
          </a:xfrm>
        </p:grpSpPr>
        <p:sp>
          <p:nvSpPr>
            <p:cNvPr id="8265" name="Google Shape;8265;p6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61"/>
          <p:cNvGrpSpPr/>
          <p:nvPr/>
        </p:nvGrpSpPr>
        <p:grpSpPr>
          <a:xfrm>
            <a:off x="1384925" y="3208593"/>
            <a:ext cx="370168" cy="325965"/>
            <a:chOff x="1404617" y="3226962"/>
            <a:chExt cx="370168" cy="325965"/>
          </a:xfrm>
        </p:grpSpPr>
        <p:sp>
          <p:nvSpPr>
            <p:cNvPr id="8280" name="Google Shape;8280;p6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61"/>
          <p:cNvGrpSpPr/>
          <p:nvPr/>
        </p:nvGrpSpPr>
        <p:grpSpPr>
          <a:xfrm>
            <a:off x="1933711" y="3197724"/>
            <a:ext cx="366389" cy="354481"/>
            <a:chOff x="1954741" y="3212419"/>
            <a:chExt cx="366389" cy="354481"/>
          </a:xfrm>
        </p:grpSpPr>
        <p:sp>
          <p:nvSpPr>
            <p:cNvPr id="8290" name="Google Shape;8290;p6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61"/>
          <p:cNvGrpSpPr/>
          <p:nvPr/>
        </p:nvGrpSpPr>
        <p:grpSpPr>
          <a:xfrm>
            <a:off x="3023547" y="3197256"/>
            <a:ext cx="366008" cy="348670"/>
            <a:chOff x="3043239" y="3215626"/>
            <a:chExt cx="366008" cy="348670"/>
          </a:xfrm>
        </p:grpSpPr>
        <p:sp>
          <p:nvSpPr>
            <p:cNvPr id="8298" name="Google Shape;8298;p6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61"/>
          <p:cNvGrpSpPr/>
          <p:nvPr/>
        </p:nvGrpSpPr>
        <p:grpSpPr>
          <a:xfrm>
            <a:off x="4198641" y="3166613"/>
            <a:ext cx="209107" cy="383442"/>
            <a:chOff x="4218333" y="3184982"/>
            <a:chExt cx="209107" cy="383442"/>
          </a:xfrm>
        </p:grpSpPr>
        <p:sp>
          <p:nvSpPr>
            <p:cNvPr id="8301" name="Google Shape;8301;p6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3" name="Google Shape;8303;p61"/>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4" name="Google Shape;8304;p61"/>
          <p:cNvGrpSpPr/>
          <p:nvPr/>
        </p:nvGrpSpPr>
        <p:grpSpPr>
          <a:xfrm>
            <a:off x="6876953" y="3197637"/>
            <a:ext cx="322917" cy="347876"/>
            <a:chOff x="6896644" y="3216007"/>
            <a:chExt cx="322917" cy="347876"/>
          </a:xfrm>
        </p:grpSpPr>
        <p:sp>
          <p:nvSpPr>
            <p:cNvPr id="8305" name="Google Shape;8305;p6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61"/>
          <p:cNvGrpSpPr/>
          <p:nvPr/>
        </p:nvGrpSpPr>
        <p:grpSpPr>
          <a:xfrm>
            <a:off x="7409674" y="3204814"/>
            <a:ext cx="334634" cy="333904"/>
            <a:chOff x="7429366" y="3223183"/>
            <a:chExt cx="334634" cy="333904"/>
          </a:xfrm>
        </p:grpSpPr>
        <p:sp>
          <p:nvSpPr>
            <p:cNvPr id="8313" name="Google Shape;8313;p6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5" name="Google Shape;8315;p61"/>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6" name="Google Shape;8316;p61"/>
          <p:cNvGrpSpPr/>
          <p:nvPr/>
        </p:nvGrpSpPr>
        <p:grpSpPr>
          <a:xfrm>
            <a:off x="5196764" y="3707114"/>
            <a:ext cx="356196" cy="265631"/>
            <a:chOff x="5216456" y="3725484"/>
            <a:chExt cx="356196" cy="265631"/>
          </a:xfrm>
        </p:grpSpPr>
        <p:sp>
          <p:nvSpPr>
            <p:cNvPr id="8317" name="Google Shape;8317;p6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61"/>
          <p:cNvGrpSpPr/>
          <p:nvPr/>
        </p:nvGrpSpPr>
        <p:grpSpPr>
          <a:xfrm>
            <a:off x="6829701" y="3715625"/>
            <a:ext cx="355053" cy="248038"/>
            <a:chOff x="6849393" y="3733994"/>
            <a:chExt cx="355053" cy="248038"/>
          </a:xfrm>
        </p:grpSpPr>
        <p:sp>
          <p:nvSpPr>
            <p:cNvPr id="8320" name="Google Shape;8320;p6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61"/>
          <p:cNvGrpSpPr/>
          <p:nvPr/>
        </p:nvGrpSpPr>
        <p:grpSpPr>
          <a:xfrm>
            <a:off x="7899305" y="3696318"/>
            <a:ext cx="392111" cy="280206"/>
            <a:chOff x="7918997" y="3714687"/>
            <a:chExt cx="392111" cy="280206"/>
          </a:xfrm>
        </p:grpSpPr>
        <p:sp>
          <p:nvSpPr>
            <p:cNvPr id="8326" name="Google Shape;8326;p6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1" name="Google Shape;8331;p61"/>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2" name="Google Shape;8332;p61"/>
          <p:cNvGrpSpPr/>
          <p:nvPr/>
        </p:nvGrpSpPr>
        <p:grpSpPr>
          <a:xfrm>
            <a:off x="1389085" y="3662594"/>
            <a:ext cx="357720" cy="355148"/>
            <a:chOff x="1408777" y="3680964"/>
            <a:chExt cx="357720" cy="355148"/>
          </a:xfrm>
        </p:grpSpPr>
        <p:sp>
          <p:nvSpPr>
            <p:cNvPr id="8333" name="Google Shape;8333;p6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61"/>
          <p:cNvGrpSpPr/>
          <p:nvPr/>
        </p:nvGrpSpPr>
        <p:grpSpPr>
          <a:xfrm>
            <a:off x="1933144" y="3662594"/>
            <a:ext cx="357720" cy="355148"/>
            <a:chOff x="1952836" y="3680964"/>
            <a:chExt cx="357720" cy="355148"/>
          </a:xfrm>
        </p:grpSpPr>
        <p:sp>
          <p:nvSpPr>
            <p:cNvPr id="8339" name="Google Shape;8339;p6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61"/>
          <p:cNvGrpSpPr/>
          <p:nvPr/>
        </p:nvGrpSpPr>
        <p:grpSpPr>
          <a:xfrm>
            <a:off x="2477202" y="3662594"/>
            <a:ext cx="357720" cy="355148"/>
            <a:chOff x="2496894" y="3680964"/>
            <a:chExt cx="357720" cy="355148"/>
          </a:xfrm>
        </p:grpSpPr>
        <p:sp>
          <p:nvSpPr>
            <p:cNvPr id="8345" name="Google Shape;8345;p6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61"/>
          <p:cNvGrpSpPr/>
          <p:nvPr/>
        </p:nvGrpSpPr>
        <p:grpSpPr>
          <a:xfrm>
            <a:off x="3021292" y="3662689"/>
            <a:ext cx="356164" cy="355815"/>
            <a:chOff x="3040984" y="3681059"/>
            <a:chExt cx="356164" cy="355815"/>
          </a:xfrm>
        </p:grpSpPr>
        <p:sp>
          <p:nvSpPr>
            <p:cNvPr id="8351" name="Google Shape;8351;p6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61"/>
          <p:cNvGrpSpPr/>
          <p:nvPr/>
        </p:nvGrpSpPr>
        <p:grpSpPr>
          <a:xfrm>
            <a:off x="3564589" y="3680821"/>
            <a:ext cx="358069" cy="317995"/>
            <a:chOff x="3584280" y="3699191"/>
            <a:chExt cx="358069" cy="317995"/>
          </a:xfrm>
        </p:grpSpPr>
        <p:sp>
          <p:nvSpPr>
            <p:cNvPr id="8355" name="Google Shape;8355;p6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61"/>
          <p:cNvGrpSpPr/>
          <p:nvPr/>
        </p:nvGrpSpPr>
        <p:grpSpPr>
          <a:xfrm>
            <a:off x="4109790" y="3662689"/>
            <a:ext cx="355402" cy="354291"/>
            <a:chOff x="4129482" y="3681059"/>
            <a:chExt cx="355402" cy="354291"/>
          </a:xfrm>
        </p:grpSpPr>
        <p:sp>
          <p:nvSpPr>
            <p:cNvPr id="8360" name="Google Shape;8360;p6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61"/>
          <p:cNvGrpSpPr/>
          <p:nvPr/>
        </p:nvGrpSpPr>
        <p:grpSpPr>
          <a:xfrm>
            <a:off x="4653849" y="3661927"/>
            <a:ext cx="355434" cy="355815"/>
            <a:chOff x="4673540" y="3680297"/>
            <a:chExt cx="355434" cy="355815"/>
          </a:xfrm>
        </p:grpSpPr>
        <p:sp>
          <p:nvSpPr>
            <p:cNvPr id="8365" name="Google Shape;8365;p6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61"/>
          <p:cNvGrpSpPr/>
          <p:nvPr/>
        </p:nvGrpSpPr>
        <p:grpSpPr>
          <a:xfrm>
            <a:off x="5759716" y="3680821"/>
            <a:ext cx="317645" cy="318757"/>
            <a:chOff x="5779408" y="3699191"/>
            <a:chExt cx="317645" cy="318757"/>
          </a:xfrm>
        </p:grpSpPr>
        <p:sp>
          <p:nvSpPr>
            <p:cNvPr id="8369" name="Google Shape;8369;p6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1" name="Google Shape;8371;p61"/>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2" name="Google Shape;8372;p61"/>
          <p:cNvGrpSpPr/>
          <p:nvPr/>
        </p:nvGrpSpPr>
        <p:grpSpPr>
          <a:xfrm>
            <a:off x="7370743" y="3662499"/>
            <a:ext cx="372073" cy="355243"/>
            <a:chOff x="7390435" y="3680868"/>
            <a:chExt cx="372073" cy="355243"/>
          </a:xfrm>
        </p:grpSpPr>
        <p:sp>
          <p:nvSpPr>
            <p:cNvPr id="8373" name="Google Shape;8373;p6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61"/>
          <p:cNvGrpSpPr/>
          <p:nvPr/>
        </p:nvGrpSpPr>
        <p:grpSpPr>
          <a:xfrm>
            <a:off x="1392301" y="4119346"/>
            <a:ext cx="374709" cy="374010"/>
            <a:chOff x="1421638" y="4125629"/>
            <a:chExt cx="374709" cy="374010"/>
          </a:xfrm>
        </p:grpSpPr>
        <p:sp>
          <p:nvSpPr>
            <p:cNvPr id="8380" name="Google Shape;8380;p6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61"/>
          <p:cNvGrpSpPr/>
          <p:nvPr/>
        </p:nvGrpSpPr>
        <p:grpSpPr>
          <a:xfrm>
            <a:off x="1943917" y="4135255"/>
            <a:ext cx="357720" cy="342192"/>
            <a:chOff x="1973254" y="4156304"/>
            <a:chExt cx="357720" cy="342192"/>
          </a:xfrm>
        </p:grpSpPr>
        <p:sp>
          <p:nvSpPr>
            <p:cNvPr id="8383" name="Google Shape;8383;p6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61"/>
          <p:cNvGrpSpPr/>
          <p:nvPr/>
        </p:nvGrpSpPr>
        <p:grpSpPr>
          <a:xfrm>
            <a:off x="2494422" y="4136192"/>
            <a:ext cx="341049" cy="340318"/>
            <a:chOff x="2523759" y="4135505"/>
            <a:chExt cx="341049" cy="340318"/>
          </a:xfrm>
        </p:grpSpPr>
        <p:sp>
          <p:nvSpPr>
            <p:cNvPr id="8390" name="Google Shape;8390;p6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61"/>
          <p:cNvGrpSpPr/>
          <p:nvPr/>
        </p:nvGrpSpPr>
        <p:grpSpPr>
          <a:xfrm>
            <a:off x="3011266" y="4131175"/>
            <a:ext cx="392079" cy="350353"/>
            <a:chOff x="3040603" y="4130360"/>
            <a:chExt cx="392079" cy="350353"/>
          </a:xfrm>
        </p:grpSpPr>
        <p:sp>
          <p:nvSpPr>
            <p:cNvPr id="8393" name="Google Shape;8393;p6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61"/>
          <p:cNvGrpSpPr/>
          <p:nvPr/>
        </p:nvGrpSpPr>
        <p:grpSpPr>
          <a:xfrm>
            <a:off x="3632807" y="4136192"/>
            <a:ext cx="232955" cy="340318"/>
            <a:chOff x="3662144" y="4135505"/>
            <a:chExt cx="232955" cy="340318"/>
          </a:xfrm>
        </p:grpSpPr>
        <p:sp>
          <p:nvSpPr>
            <p:cNvPr id="8404" name="Google Shape;8404;p6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61"/>
          <p:cNvGrpSpPr/>
          <p:nvPr/>
        </p:nvGrpSpPr>
        <p:grpSpPr>
          <a:xfrm>
            <a:off x="4119801" y="4122029"/>
            <a:ext cx="344065" cy="368644"/>
            <a:chOff x="4149138" y="4121151"/>
            <a:chExt cx="344065" cy="368644"/>
          </a:xfrm>
        </p:grpSpPr>
        <p:sp>
          <p:nvSpPr>
            <p:cNvPr id="8409" name="Google Shape;8409;p6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1" name="Google Shape;8421;p61"/>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2" name="Google Shape;8422;p61"/>
          <p:cNvGrpSpPr/>
          <p:nvPr/>
        </p:nvGrpSpPr>
        <p:grpSpPr>
          <a:xfrm>
            <a:off x="5176925" y="4174949"/>
            <a:ext cx="397763" cy="262804"/>
            <a:chOff x="5206262" y="4174817"/>
            <a:chExt cx="397763" cy="262804"/>
          </a:xfrm>
        </p:grpSpPr>
        <p:sp>
          <p:nvSpPr>
            <p:cNvPr id="8423" name="Google Shape;8423;p6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61"/>
          <p:cNvGrpSpPr/>
          <p:nvPr/>
        </p:nvGrpSpPr>
        <p:grpSpPr>
          <a:xfrm>
            <a:off x="5698279" y="4161342"/>
            <a:ext cx="440505" cy="290018"/>
            <a:chOff x="5727616" y="4204699"/>
            <a:chExt cx="440505" cy="290018"/>
          </a:xfrm>
        </p:grpSpPr>
        <p:sp>
          <p:nvSpPr>
            <p:cNvPr id="8431" name="Google Shape;8431;p6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61"/>
          <p:cNvGrpSpPr/>
          <p:nvPr/>
        </p:nvGrpSpPr>
        <p:grpSpPr>
          <a:xfrm>
            <a:off x="6380726" y="4124093"/>
            <a:ext cx="159950" cy="364516"/>
            <a:chOff x="6410063" y="4135124"/>
            <a:chExt cx="159950" cy="364516"/>
          </a:xfrm>
        </p:grpSpPr>
        <p:sp>
          <p:nvSpPr>
            <p:cNvPr id="8440" name="Google Shape;8440;p6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61"/>
          <p:cNvGrpSpPr/>
          <p:nvPr/>
        </p:nvGrpSpPr>
        <p:grpSpPr>
          <a:xfrm>
            <a:off x="6641065" y="4124284"/>
            <a:ext cx="214378" cy="364135"/>
            <a:chOff x="6924652" y="4135505"/>
            <a:chExt cx="214378" cy="364135"/>
          </a:xfrm>
        </p:grpSpPr>
        <p:sp>
          <p:nvSpPr>
            <p:cNvPr id="8445" name="Google Shape;8445;p6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9" name="Google Shape;8449;p6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450" name="Google Shape;8450;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451" name="Google Shape;8451;p61"/>
          <p:cNvGrpSpPr/>
          <p:nvPr/>
        </p:nvGrpSpPr>
        <p:grpSpPr>
          <a:xfrm>
            <a:off x="841240" y="4119220"/>
            <a:ext cx="374177" cy="374263"/>
            <a:chOff x="775325" y="4143525"/>
            <a:chExt cx="468776" cy="468884"/>
          </a:xfrm>
        </p:grpSpPr>
        <p:sp>
          <p:nvSpPr>
            <p:cNvPr id="8452" name="Google Shape;8452;p6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61"/>
          <p:cNvGrpSpPr/>
          <p:nvPr/>
        </p:nvGrpSpPr>
        <p:grpSpPr>
          <a:xfrm>
            <a:off x="7015917" y="4114633"/>
            <a:ext cx="219464" cy="383437"/>
            <a:chOff x="1426400" y="1814750"/>
            <a:chExt cx="407850" cy="712575"/>
          </a:xfrm>
        </p:grpSpPr>
        <p:sp>
          <p:nvSpPr>
            <p:cNvPr id="8457" name="Google Shape;8457;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61"/>
          <p:cNvGrpSpPr/>
          <p:nvPr/>
        </p:nvGrpSpPr>
        <p:grpSpPr>
          <a:xfrm>
            <a:off x="7391519" y="4149408"/>
            <a:ext cx="313833" cy="313887"/>
            <a:chOff x="1910075" y="2021700"/>
            <a:chExt cx="583225" cy="583325"/>
          </a:xfrm>
        </p:grpSpPr>
        <p:sp>
          <p:nvSpPr>
            <p:cNvPr id="8461" name="Google Shape;8461;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61"/>
          <p:cNvGrpSpPr/>
          <p:nvPr/>
        </p:nvGrpSpPr>
        <p:grpSpPr>
          <a:xfrm>
            <a:off x="7861486" y="4189187"/>
            <a:ext cx="441255" cy="234329"/>
            <a:chOff x="2749275" y="2099575"/>
            <a:chExt cx="820025" cy="435475"/>
          </a:xfrm>
        </p:grpSpPr>
        <p:sp>
          <p:nvSpPr>
            <p:cNvPr id="8465" name="Google Shape;8465;p6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5"/>
          <p:cNvSpPr txBox="1"/>
          <p:nvPr>
            <p:ph type="title"/>
          </p:nvPr>
        </p:nvSpPr>
        <p:spPr>
          <a:xfrm>
            <a:off x="726900" y="2176200"/>
            <a:ext cx="7690200" cy="154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is the pedagogy</a:t>
            </a:r>
            <a:endParaRPr/>
          </a:p>
          <a:p>
            <a:pPr indent="0" lvl="0" marL="0" rtl="0" algn="ctr">
              <a:spcBef>
                <a:spcPts val="0"/>
              </a:spcBef>
              <a:spcAft>
                <a:spcPts val="0"/>
              </a:spcAft>
              <a:buNone/>
            </a:pPr>
            <a:r>
              <a:rPr lang="en"/>
              <a:t>of death?</a:t>
            </a:r>
            <a:endParaRPr/>
          </a:p>
        </p:txBody>
      </p:sp>
      <p:sp>
        <p:nvSpPr>
          <p:cNvPr id="216" name="Google Shape;216;p35"/>
          <p:cNvSpPr txBox="1"/>
          <p:nvPr>
            <p:ph idx="2" type="title"/>
          </p:nvPr>
        </p:nvSpPr>
        <p:spPr>
          <a:xfrm>
            <a:off x="3276900" y="1281247"/>
            <a:ext cx="2590200" cy="101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217" name="Google Shape;217;p35"/>
          <p:cNvGrpSpPr/>
          <p:nvPr/>
        </p:nvGrpSpPr>
        <p:grpSpPr>
          <a:xfrm>
            <a:off x="3947436" y="4099942"/>
            <a:ext cx="1249137" cy="790927"/>
            <a:chOff x="2358150" y="204975"/>
            <a:chExt cx="937650" cy="593700"/>
          </a:xfrm>
        </p:grpSpPr>
        <p:sp>
          <p:nvSpPr>
            <p:cNvPr id="218" name="Google Shape;218;p35"/>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5"/>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35"/>
          <p:cNvGrpSpPr/>
          <p:nvPr/>
        </p:nvGrpSpPr>
        <p:grpSpPr>
          <a:xfrm>
            <a:off x="-1615282" y="-2407691"/>
            <a:ext cx="4443255" cy="4186800"/>
            <a:chOff x="-2227332" y="-2180116"/>
            <a:chExt cx="4443255" cy="4186800"/>
          </a:xfrm>
        </p:grpSpPr>
        <p:sp>
          <p:nvSpPr>
            <p:cNvPr id="221" name="Google Shape;221;p35"/>
            <p:cNvSpPr/>
            <p:nvPr/>
          </p:nvSpPr>
          <p:spPr>
            <a:xfrm rot="-3602502">
              <a:off x="-847164" y="-1802029"/>
              <a:ext cx="1398563" cy="399423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5"/>
            <p:cNvSpPr/>
            <p:nvPr/>
          </p:nvSpPr>
          <p:spPr>
            <a:xfrm rot="1660189">
              <a:off x="-30204" y="-2083785"/>
              <a:ext cx="1398652" cy="3994139"/>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5"/>
            <p:cNvSpPr/>
            <p:nvPr/>
          </p:nvSpPr>
          <p:spPr>
            <a:xfrm>
              <a:off x="1183086" y="7659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2" name="Shape 8472"/>
        <p:cNvGrpSpPr/>
        <p:nvPr/>
      </p:nvGrpSpPr>
      <p:grpSpPr>
        <a:xfrm>
          <a:off x="0" y="0"/>
          <a:ext cx="0" cy="0"/>
          <a:chOff x="0" y="0"/>
          <a:chExt cx="0" cy="0"/>
        </a:xfrm>
      </p:grpSpPr>
      <p:grpSp>
        <p:nvGrpSpPr>
          <p:cNvPr id="8473" name="Google Shape;8473;p62"/>
          <p:cNvGrpSpPr/>
          <p:nvPr/>
        </p:nvGrpSpPr>
        <p:grpSpPr>
          <a:xfrm>
            <a:off x="1989449" y="4101269"/>
            <a:ext cx="374774" cy="346073"/>
            <a:chOff x="1989449" y="4282269"/>
            <a:chExt cx="374774" cy="346073"/>
          </a:xfrm>
        </p:grpSpPr>
        <p:sp>
          <p:nvSpPr>
            <p:cNvPr id="8474" name="Google Shape;8474;p6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62"/>
          <p:cNvGrpSpPr/>
          <p:nvPr/>
        </p:nvGrpSpPr>
        <p:grpSpPr>
          <a:xfrm>
            <a:off x="2487439" y="4099740"/>
            <a:ext cx="198775" cy="348972"/>
            <a:chOff x="2487439" y="4280740"/>
            <a:chExt cx="198775" cy="348972"/>
          </a:xfrm>
        </p:grpSpPr>
        <p:sp>
          <p:nvSpPr>
            <p:cNvPr id="8480" name="Google Shape;8480;p6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62"/>
          <p:cNvGrpSpPr/>
          <p:nvPr/>
        </p:nvGrpSpPr>
        <p:grpSpPr>
          <a:xfrm>
            <a:off x="2810958" y="4092923"/>
            <a:ext cx="353145" cy="361873"/>
            <a:chOff x="2810958" y="4273923"/>
            <a:chExt cx="353145" cy="361873"/>
          </a:xfrm>
        </p:grpSpPr>
        <p:sp>
          <p:nvSpPr>
            <p:cNvPr id="8485" name="Google Shape;8485;p6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62"/>
          <p:cNvGrpSpPr/>
          <p:nvPr/>
        </p:nvGrpSpPr>
        <p:grpSpPr>
          <a:xfrm>
            <a:off x="6275635" y="4101651"/>
            <a:ext cx="209383" cy="366778"/>
            <a:chOff x="6275635" y="4282651"/>
            <a:chExt cx="209383" cy="366778"/>
          </a:xfrm>
        </p:grpSpPr>
        <p:sp>
          <p:nvSpPr>
            <p:cNvPr id="8493" name="Google Shape;8493;p6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62"/>
          <p:cNvGrpSpPr/>
          <p:nvPr/>
        </p:nvGrpSpPr>
        <p:grpSpPr>
          <a:xfrm>
            <a:off x="6701186" y="4102033"/>
            <a:ext cx="280292" cy="366396"/>
            <a:chOff x="6701186" y="4283033"/>
            <a:chExt cx="280292" cy="366396"/>
          </a:xfrm>
        </p:grpSpPr>
        <p:sp>
          <p:nvSpPr>
            <p:cNvPr id="8496" name="Google Shape;8496;p6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62"/>
          <p:cNvGrpSpPr/>
          <p:nvPr/>
        </p:nvGrpSpPr>
        <p:grpSpPr>
          <a:xfrm>
            <a:off x="2609571" y="3643958"/>
            <a:ext cx="373627" cy="347347"/>
            <a:chOff x="2609571" y="3824958"/>
            <a:chExt cx="373627" cy="347347"/>
          </a:xfrm>
        </p:grpSpPr>
        <p:sp>
          <p:nvSpPr>
            <p:cNvPr id="8499" name="Google Shape;8499;p6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1" name="Google Shape;8501;p6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2" name="Google Shape;8502;p62"/>
          <p:cNvGrpSpPr/>
          <p:nvPr/>
        </p:nvGrpSpPr>
        <p:grpSpPr>
          <a:xfrm>
            <a:off x="916127" y="3626056"/>
            <a:ext cx="221902" cy="380795"/>
            <a:chOff x="916127" y="3807056"/>
            <a:chExt cx="221902" cy="380795"/>
          </a:xfrm>
        </p:grpSpPr>
        <p:sp>
          <p:nvSpPr>
            <p:cNvPr id="8503" name="Google Shape;8503;p6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7" name="Google Shape;8507;p6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9" name="Google Shape;8509;p62"/>
          <p:cNvGrpSpPr/>
          <p:nvPr/>
        </p:nvGrpSpPr>
        <p:grpSpPr>
          <a:xfrm>
            <a:off x="3513010" y="3635134"/>
            <a:ext cx="362223" cy="361108"/>
            <a:chOff x="3513010" y="3816134"/>
            <a:chExt cx="362223" cy="361108"/>
          </a:xfrm>
        </p:grpSpPr>
        <p:sp>
          <p:nvSpPr>
            <p:cNvPr id="8510" name="Google Shape;8510;p6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62"/>
          <p:cNvGrpSpPr/>
          <p:nvPr/>
        </p:nvGrpSpPr>
        <p:grpSpPr>
          <a:xfrm>
            <a:off x="3950316" y="3639307"/>
            <a:ext cx="369805" cy="353782"/>
            <a:chOff x="3950316" y="3820307"/>
            <a:chExt cx="369805" cy="353782"/>
          </a:xfrm>
        </p:grpSpPr>
        <p:sp>
          <p:nvSpPr>
            <p:cNvPr id="8515" name="Google Shape;8515;p6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62"/>
          <p:cNvGrpSpPr/>
          <p:nvPr/>
        </p:nvGrpSpPr>
        <p:grpSpPr>
          <a:xfrm>
            <a:off x="1761909" y="3630961"/>
            <a:ext cx="307974" cy="371716"/>
            <a:chOff x="1761909" y="3811961"/>
            <a:chExt cx="307974" cy="371716"/>
          </a:xfrm>
        </p:grpSpPr>
        <p:sp>
          <p:nvSpPr>
            <p:cNvPr id="8520" name="Google Shape;8520;p6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62"/>
          <p:cNvGrpSpPr/>
          <p:nvPr/>
        </p:nvGrpSpPr>
        <p:grpSpPr>
          <a:xfrm>
            <a:off x="5373342" y="3627935"/>
            <a:ext cx="231395" cy="353145"/>
            <a:chOff x="5373342" y="3808935"/>
            <a:chExt cx="231395" cy="353145"/>
          </a:xfrm>
        </p:grpSpPr>
        <p:sp>
          <p:nvSpPr>
            <p:cNvPr id="8531" name="Google Shape;8531;p6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0" name="Google Shape;8540;p6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1" name="Google Shape;8541;p62"/>
          <p:cNvGrpSpPr/>
          <p:nvPr/>
        </p:nvGrpSpPr>
        <p:grpSpPr>
          <a:xfrm>
            <a:off x="5833775" y="3628445"/>
            <a:ext cx="235185" cy="352253"/>
            <a:chOff x="5833775" y="3809445"/>
            <a:chExt cx="235185" cy="352253"/>
          </a:xfrm>
        </p:grpSpPr>
        <p:sp>
          <p:nvSpPr>
            <p:cNvPr id="8542" name="Google Shape;8542;p6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62"/>
          <p:cNvGrpSpPr/>
          <p:nvPr/>
        </p:nvGrpSpPr>
        <p:grpSpPr>
          <a:xfrm>
            <a:off x="4942472" y="3628318"/>
            <a:ext cx="238976" cy="352762"/>
            <a:chOff x="4942472" y="3809318"/>
            <a:chExt cx="238976" cy="352762"/>
          </a:xfrm>
        </p:grpSpPr>
        <p:sp>
          <p:nvSpPr>
            <p:cNvPr id="8546" name="Google Shape;8546;p6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62"/>
          <p:cNvGrpSpPr/>
          <p:nvPr/>
        </p:nvGrpSpPr>
        <p:grpSpPr>
          <a:xfrm>
            <a:off x="6266525" y="3626788"/>
            <a:ext cx="260223" cy="353527"/>
            <a:chOff x="6266525" y="3807788"/>
            <a:chExt cx="260223" cy="353527"/>
          </a:xfrm>
        </p:grpSpPr>
        <p:sp>
          <p:nvSpPr>
            <p:cNvPr id="8554" name="Google Shape;8554;p6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8" name="Google Shape;8558;p6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9" name="Google Shape;8559;p62"/>
          <p:cNvGrpSpPr/>
          <p:nvPr/>
        </p:nvGrpSpPr>
        <p:grpSpPr>
          <a:xfrm>
            <a:off x="7184363" y="3628604"/>
            <a:ext cx="202184" cy="352762"/>
            <a:chOff x="7184363" y="3809604"/>
            <a:chExt cx="202184" cy="352762"/>
          </a:xfrm>
        </p:grpSpPr>
        <p:sp>
          <p:nvSpPr>
            <p:cNvPr id="8560" name="Google Shape;8560;p6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62"/>
          <p:cNvGrpSpPr/>
          <p:nvPr/>
        </p:nvGrpSpPr>
        <p:grpSpPr>
          <a:xfrm>
            <a:off x="7571624" y="3627935"/>
            <a:ext cx="292047" cy="352762"/>
            <a:chOff x="7571624" y="3808935"/>
            <a:chExt cx="292047" cy="352762"/>
          </a:xfrm>
        </p:grpSpPr>
        <p:sp>
          <p:nvSpPr>
            <p:cNvPr id="8563" name="Google Shape;8563;p6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62"/>
          <p:cNvGrpSpPr/>
          <p:nvPr/>
        </p:nvGrpSpPr>
        <p:grpSpPr>
          <a:xfrm>
            <a:off x="2174559" y="3175116"/>
            <a:ext cx="364135" cy="359930"/>
            <a:chOff x="2174559" y="3356116"/>
            <a:chExt cx="364135" cy="359930"/>
          </a:xfrm>
        </p:grpSpPr>
        <p:sp>
          <p:nvSpPr>
            <p:cNvPr id="8570" name="Google Shape;8570;p6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62"/>
          <p:cNvGrpSpPr/>
          <p:nvPr/>
        </p:nvGrpSpPr>
        <p:grpSpPr>
          <a:xfrm>
            <a:off x="1731934" y="3174639"/>
            <a:ext cx="368371" cy="361554"/>
            <a:chOff x="1731934" y="3355639"/>
            <a:chExt cx="368371" cy="361554"/>
          </a:xfrm>
        </p:grpSpPr>
        <p:sp>
          <p:nvSpPr>
            <p:cNvPr id="8573" name="Google Shape;8573;p6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62"/>
          <p:cNvGrpSpPr/>
          <p:nvPr/>
        </p:nvGrpSpPr>
        <p:grpSpPr>
          <a:xfrm>
            <a:off x="3990517" y="3173173"/>
            <a:ext cx="279559" cy="363402"/>
            <a:chOff x="3990517" y="3354173"/>
            <a:chExt cx="279559" cy="363402"/>
          </a:xfrm>
        </p:grpSpPr>
        <p:sp>
          <p:nvSpPr>
            <p:cNvPr id="8576" name="Google Shape;8576;p6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62"/>
          <p:cNvGrpSpPr/>
          <p:nvPr/>
        </p:nvGrpSpPr>
        <p:grpSpPr>
          <a:xfrm>
            <a:off x="3497847" y="3236374"/>
            <a:ext cx="379680" cy="237606"/>
            <a:chOff x="3497847" y="3417374"/>
            <a:chExt cx="379680" cy="237606"/>
          </a:xfrm>
        </p:grpSpPr>
        <p:sp>
          <p:nvSpPr>
            <p:cNvPr id="8580" name="Google Shape;8580;p6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62"/>
          <p:cNvGrpSpPr/>
          <p:nvPr/>
        </p:nvGrpSpPr>
        <p:grpSpPr>
          <a:xfrm>
            <a:off x="2612597" y="3186075"/>
            <a:ext cx="376271" cy="337982"/>
            <a:chOff x="2612597" y="3367075"/>
            <a:chExt cx="376271" cy="337982"/>
          </a:xfrm>
        </p:grpSpPr>
        <p:sp>
          <p:nvSpPr>
            <p:cNvPr id="8585" name="Google Shape;8585;p6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62"/>
          <p:cNvGrpSpPr/>
          <p:nvPr/>
        </p:nvGrpSpPr>
        <p:grpSpPr>
          <a:xfrm>
            <a:off x="3071914" y="3183431"/>
            <a:ext cx="343652" cy="342505"/>
            <a:chOff x="3071914" y="3364431"/>
            <a:chExt cx="343652" cy="342505"/>
          </a:xfrm>
        </p:grpSpPr>
        <p:sp>
          <p:nvSpPr>
            <p:cNvPr id="8588" name="Google Shape;8588;p6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62"/>
          <p:cNvGrpSpPr/>
          <p:nvPr/>
        </p:nvGrpSpPr>
        <p:grpSpPr>
          <a:xfrm>
            <a:off x="897141" y="3178875"/>
            <a:ext cx="257962" cy="352762"/>
            <a:chOff x="897141" y="3359875"/>
            <a:chExt cx="257962" cy="352762"/>
          </a:xfrm>
        </p:grpSpPr>
        <p:sp>
          <p:nvSpPr>
            <p:cNvPr id="8594" name="Google Shape;8594;p6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62"/>
          <p:cNvGrpSpPr/>
          <p:nvPr/>
        </p:nvGrpSpPr>
        <p:grpSpPr>
          <a:xfrm>
            <a:off x="1333682" y="3163330"/>
            <a:ext cx="271213" cy="383088"/>
            <a:chOff x="1333682" y="3344330"/>
            <a:chExt cx="271213" cy="383088"/>
          </a:xfrm>
        </p:grpSpPr>
        <p:sp>
          <p:nvSpPr>
            <p:cNvPr id="8603" name="Google Shape;8603;p6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62"/>
          <p:cNvGrpSpPr/>
          <p:nvPr/>
        </p:nvGrpSpPr>
        <p:grpSpPr>
          <a:xfrm>
            <a:off x="6664394" y="3165974"/>
            <a:ext cx="353113" cy="351998"/>
            <a:chOff x="6664394" y="3346974"/>
            <a:chExt cx="353113" cy="351998"/>
          </a:xfrm>
        </p:grpSpPr>
        <p:sp>
          <p:nvSpPr>
            <p:cNvPr id="8615" name="Google Shape;8615;p6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62"/>
          <p:cNvGrpSpPr/>
          <p:nvPr/>
        </p:nvGrpSpPr>
        <p:grpSpPr>
          <a:xfrm>
            <a:off x="849741" y="1778307"/>
            <a:ext cx="399398" cy="375443"/>
            <a:chOff x="849741" y="1959307"/>
            <a:chExt cx="399398" cy="375443"/>
          </a:xfrm>
        </p:grpSpPr>
        <p:sp>
          <p:nvSpPr>
            <p:cNvPr id="8621" name="Google Shape;8621;p6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62"/>
          <p:cNvGrpSpPr/>
          <p:nvPr/>
        </p:nvGrpSpPr>
        <p:grpSpPr>
          <a:xfrm>
            <a:off x="1284212" y="1782766"/>
            <a:ext cx="379489" cy="366046"/>
            <a:chOff x="1284212" y="1963766"/>
            <a:chExt cx="379489" cy="366046"/>
          </a:xfrm>
        </p:grpSpPr>
        <p:sp>
          <p:nvSpPr>
            <p:cNvPr id="8624" name="Google Shape;8624;p6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62"/>
          <p:cNvGrpSpPr/>
          <p:nvPr/>
        </p:nvGrpSpPr>
        <p:grpSpPr>
          <a:xfrm>
            <a:off x="3037766" y="1788564"/>
            <a:ext cx="370219" cy="354928"/>
            <a:chOff x="3037766" y="1969564"/>
            <a:chExt cx="370219" cy="354928"/>
          </a:xfrm>
        </p:grpSpPr>
        <p:sp>
          <p:nvSpPr>
            <p:cNvPr id="8627" name="Google Shape;8627;p6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62"/>
          <p:cNvGrpSpPr/>
          <p:nvPr/>
        </p:nvGrpSpPr>
        <p:grpSpPr>
          <a:xfrm>
            <a:off x="3982553" y="1790730"/>
            <a:ext cx="304566" cy="350501"/>
            <a:chOff x="3982553" y="1971730"/>
            <a:chExt cx="304566" cy="350501"/>
          </a:xfrm>
        </p:grpSpPr>
        <p:sp>
          <p:nvSpPr>
            <p:cNvPr id="8632" name="Google Shape;8632;p6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62"/>
          <p:cNvGrpSpPr/>
          <p:nvPr/>
        </p:nvGrpSpPr>
        <p:grpSpPr>
          <a:xfrm>
            <a:off x="2567841" y="1813124"/>
            <a:ext cx="399812" cy="306477"/>
            <a:chOff x="2567841" y="1994124"/>
            <a:chExt cx="399812" cy="306477"/>
          </a:xfrm>
        </p:grpSpPr>
        <p:sp>
          <p:nvSpPr>
            <p:cNvPr id="8635" name="Google Shape;8635;p6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62"/>
          <p:cNvGrpSpPr/>
          <p:nvPr/>
        </p:nvGrpSpPr>
        <p:grpSpPr>
          <a:xfrm>
            <a:off x="2212084" y="1779358"/>
            <a:ext cx="324698" cy="372863"/>
            <a:chOff x="2212084" y="1960358"/>
            <a:chExt cx="324698" cy="372863"/>
          </a:xfrm>
        </p:grpSpPr>
        <p:sp>
          <p:nvSpPr>
            <p:cNvPr id="8639" name="Google Shape;8639;p6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62"/>
          <p:cNvGrpSpPr/>
          <p:nvPr/>
        </p:nvGrpSpPr>
        <p:grpSpPr>
          <a:xfrm>
            <a:off x="1805901" y="1779358"/>
            <a:ext cx="284847" cy="373627"/>
            <a:chOff x="1805901" y="1960358"/>
            <a:chExt cx="284847" cy="373627"/>
          </a:xfrm>
        </p:grpSpPr>
        <p:sp>
          <p:nvSpPr>
            <p:cNvPr id="8643" name="Google Shape;8643;p6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5" name="Google Shape;8645;p6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8" name="Google Shape;8648;p62"/>
          <p:cNvGrpSpPr/>
          <p:nvPr/>
        </p:nvGrpSpPr>
        <p:grpSpPr>
          <a:xfrm>
            <a:off x="6656812" y="1848388"/>
            <a:ext cx="368690" cy="245793"/>
            <a:chOff x="6656812" y="2029388"/>
            <a:chExt cx="368690" cy="245793"/>
          </a:xfrm>
        </p:grpSpPr>
        <p:sp>
          <p:nvSpPr>
            <p:cNvPr id="8649" name="Google Shape;8649;p6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62"/>
          <p:cNvGrpSpPr/>
          <p:nvPr/>
        </p:nvGrpSpPr>
        <p:grpSpPr>
          <a:xfrm>
            <a:off x="4869651" y="1831218"/>
            <a:ext cx="376654" cy="281566"/>
            <a:chOff x="4869651" y="2012218"/>
            <a:chExt cx="376654" cy="281566"/>
          </a:xfrm>
        </p:grpSpPr>
        <p:sp>
          <p:nvSpPr>
            <p:cNvPr id="8660" name="Google Shape;8660;p6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62"/>
          <p:cNvGrpSpPr/>
          <p:nvPr/>
        </p:nvGrpSpPr>
        <p:grpSpPr>
          <a:xfrm>
            <a:off x="5306224" y="1831313"/>
            <a:ext cx="367925" cy="281694"/>
            <a:chOff x="5306224" y="2012313"/>
            <a:chExt cx="367925" cy="281694"/>
          </a:xfrm>
        </p:grpSpPr>
        <p:sp>
          <p:nvSpPr>
            <p:cNvPr id="8665" name="Google Shape;8665;p6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7" name="Google Shape;8667;p6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8" name="Google Shape;8668;p62"/>
          <p:cNvGrpSpPr/>
          <p:nvPr/>
        </p:nvGrpSpPr>
        <p:grpSpPr>
          <a:xfrm>
            <a:off x="6195998" y="1802102"/>
            <a:ext cx="368308" cy="338746"/>
            <a:chOff x="6195998" y="1983102"/>
            <a:chExt cx="368308" cy="338746"/>
          </a:xfrm>
        </p:grpSpPr>
        <p:sp>
          <p:nvSpPr>
            <p:cNvPr id="8669" name="Google Shape;8669;p6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62"/>
          <p:cNvGrpSpPr/>
          <p:nvPr/>
        </p:nvGrpSpPr>
        <p:grpSpPr>
          <a:xfrm>
            <a:off x="7542031" y="1830835"/>
            <a:ext cx="369072" cy="280037"/>
            <a:chOff x="7542031" y="2011835"/>
            <a:chExt cx="369072" cy="280037"/>
          </a:xfrm>
        </p:grpSpPr>
        <p:sp>
          <p:nvSpPr>
            <p:cNvPr id="8673" name="Google Shape;8673;p6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2"/>
          <p:cNvGrpSpPr/>
          <p:nvPr/>
        </p:nvGrpSpPr>
        <p:grpSpPr>
          <a:xfrm>
            <a:off x="8010427" y="3167503"/>
            <a:ext cx="278795" cy="351615"/>
            <a:chOff x="8010427" y="3348503"/>
            <a:chExt cx="278795" cy="351615"/>
          </a:xfrm>
        </p:grpSpPr>
        <p:sp>
          <p:nvSpPr>
            <p:cNvPr id="8683" name="Google Shape;8683;p6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7" name="Google Shape;8687;p6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8" name="Google Shape;8688;p62"/>
          <p:cNvGrpSpPr/>
          <p:nvPr/>
        </p:nvGrpSpPr>
        <p:grpSpPr>
          <a:xfrm>
            <a:off x="7141900" y="3168204"/>
            <a:ext cx="281057" cy="351010"/>
            <a:chOff x="7141900" y="3349204"/>
            <a:chExt cx="281057" cy="351010"/>
          </a:xfrm>
        </p:grpSpPr>
        <p:sp>
          <p:nvSpPr>
            <p:cNvPr id="8689" name="Google Shape;8689;p6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62"/>
          <p:cNvGrpSpPr/>
          <p:nvPr/>
        </p:nvGrpSpPr>
        <p:grpSpPr>
          <a:xfrm>
            <a:off x="5314188" y="3169032"/>
            <a:ext cx="363752" cy="353113"/>
            <a:chOff x="5314188" y="3350032"/>
            <a:chExt cx="363752" cy="353113"/>
          </a:xfrm>
        </p:grpSpPr>
        <p:sp>
          <p:nvSpPr>
            <p:cNvPr id="8693" name="Google Shape;8693;p6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62"/>
          <p:cNvGrpSpPr/>
          <p:nvPr/>
        </p:nvGrpSpPr>
        <p:grpSpPr>
          <a:xfrm>
            <a:off x="5829984" y="3169032"/>
            <a:ext cx="220755" cy="352348"/>
            <a:chOff x="5829984" y="3350032"/>
            <a:chExt cx="220755" cy="352348"/>
          </a:xfrm>
        </p:grpSpPr>
        <p:sp>
          <p:nvSpPr>
            <p:cNvPr id="8696" name="Google Shape;8696;p6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62"/>
          <p:cNvGrpSpPr/>
          <p:nvPr/>
        </p:nvGrpSpPr>
        <p:grpSpPr>
          <a:xfrm>
            <a:off x="4882170" y="3168841"/>
            <a:ext cx="358464" cy="352316"/>
            <a:chOff x="4882170" y="3349841"/>
            <a:chExt cx="358464" cy="352316"/>
          </a:xfrm>
        </p:grpSpPr>
        <p:sp>
          <p:nvSpPr>
            <p:cNvPr id="8701" name="Google Shape;8701;p6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3" name="Google Shape;8703;p6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5" name="Google Shape;8705;p62"/>
          <p:cNvGrpSpPr/>
          <p:nvPr/>
        </p:nvGrpSpPr>
        <p:grpSpPr>
          <a:xfrm>
            <a:off x="3044965" y="2254220"/>
            <a:ext cx="400194" cy="324316"/>
            <a:chOff x="3044965" y="2435220"/>
            <a:chExt cx="400194" cy="324316"/>
          </a:xfrm>
        </p:grpSpPr>
        <p:sp>
          <p:nvSpPr>
            <p:cNvPr id="8706" name="Google Shape;8706;p6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62"/>
          <p:cNvGrpSpPr/>
          <p:nvPr/>
        </p:nvGrpSpPr>
        <p:grpSpPr>
          <a:xfrm>
            <a:off x="6203579" y="3167981"/>
            <a:ext cx="351615" cy="350373"/>
            <a:chOff x="6203579" y="3348981"/>
            <a:chExt cx="351615" cy="350373"/>
          </a:xfrm>
        </p:grpSpPr>
        <p:sp>
          <p:nvSpPr>
            <p:cNvPr id="8710" name="Google Shape;8710;p6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62"/>
          <p:cNvGrpSpPr/>
          <p:nvPr/>
        </p:nvGrpSpPr>
        <p:grpSpPr>
          <a:xfrm>
            <a:off x="4878379" y="2292892"/>
            <a:ext cx="367161" cy="287523"/>
            <a:chOff x="4878379" y="2473892"/>
            <a:chExt cx="367161" cy="287523"/>
          </a:xfrm>
        </p:grpSpPr>
        <p:sp>
          <p:nvSpPr>
            <p:cNvPr id="8716" name="Google Shape;8716;p6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62"/>
          <p:cNvGrpSpPr/>
          <p:nvPr/>
        </p:nvGrpSpPr>
        <p:grpSpPr>
          <a:xfrm>
            <a:off x="1325719" y="2706689"/>
            <a:ext cx="290581" cy="372481"/>
            <a:chOff x="1325719" y="2887689"/>
            <a:chExt cx="290581" cy="372481"/>
          </a:xfrm>
        </p:grpSpPr>
        <p:sp>
          <p:nvSpPr>
            <p:cNvPr id="8722" name="Google Shape;8722;p6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4" name="Google Shape;8724;p6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5" name="Google Shape;8725;p62"/>
          <p:cNvGrpSpPr/>
          <p:nvPr/>
        </p:nvGrpSpPr>
        <p:grpSpPr>
          <a:xfrm>
            <a:off x="3510335" y="2711499"/>
            <a:ext cx="360726" cy="361204"/>
            <a:chOff x="3510335" y="2892499"/>
            <a:chExt cx="360726" cy="361204"/>
          </a:xfrm>
        </p:grpSpPr>
        <p:sp>
          <p:nvSpPr>
            <p:cNvPr id="8726" name="Google Shape;8726;p6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2"/>
          <p:cNvGrpSpPr/>
          <p:nvPr/>
        </p:nvGrpSpPr>
        <p:grpSpPr>
          <a:xfrm>
            <a:off x="3086313" y="2696049"/>
            <a:ext cx="320143" cy="392581"/>
            <a:chOff x="3086313" y="2877049"/>
            <a:chExt cx="320143" cy="392581"/>
          </a:xfrm>
        </p:grpSpPr>
        <p:sp>
          <p:nvSpPr>
            <p:cNvPr id="8732" name="Google Shape;8732;p6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4" name="Google Shape;8744;p6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5" name="Google Shape;8745;p62"/>
          <p:cNvGrpSpPr/>
          <p:nvPr/>
        </p:nvGrpSpPr>
        <p:grpSpPr>
          <a:xfrm>
            <a:off x="861113" y="2704746"/>
            <a:ext cx="333809" cy="373277"/>
            <a:chOff x="861113" y="2885746"/>
            <a:chExt cx="333809" cy="373277"/>
          </a:xfrm>
        </p:grpSpPr>
        <p:sp>
          <p:nvSpPr>
            <p:cNvPr id="8746" name="Google Shape;8746;p6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9" name="Google Shape;8749;p6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1" name="Google Shape;8751;p62"/>
          <p:cNvGrpSpPr/>
          <p:nvPr/>
        </p:nvGrpSpPr>
        <p:grpSpPr>
          <a:xfrm>
            <a:off x="1297654" y="1323481"/>
            <a:ext cx="349354" cy="362223"/>
            <a:chOff x="1297654" y="1504481"/>
            <a:chExt cx="349354" cy="362223"/>
          </a:xfrm>
        </p:grpSpPr>
        <p:sp>
          <p:nvSpPr>
            <p:cNvPr id="8752" name="Google Shape;8752;p6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5" name="Google Shape;8755;p6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6" name="Google Shape;8756;p62"/>
          <p:cNvGrpSpPr/>
          <p:nvPr/>
        </p:nvGrpSpPr>
        <p:grpSpPr>
          <a:xfrm>
            <a:off x="852385" y="1329916"/>
            <a:ext cx="353145" cy="351998"/>
            <a:chOff x="852385" y="1510916"/>
            <a:chExt cx="353145" cy="351998"/>
          </a:xfrm>
        </p:grpSpPr>
        <p:sp>
          <p:nvSpPr>
            <p:cNvPr id="8757" name="Google Shape;8757;p6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62"/>
          <p:cNvGrpSpPr/>
          <p:nvPr/>
        </p:nvGrpSpPr>
        <p:grpSpPr>
          <a:xfrm>
            <a:off x="1745217" y="1334471"/>
            <a:ext cx="343269" cy="342505"/>
            <a:chOff x="1745217" y="1515471"/>
            <a:chExt cx="343269" cy="342505"/>
          </a:xfrm>
        </p:grpSpPr>
        <p:sp>
          <p:nvSpPr>
            <p:cNvPr id="8761" name="Google Shape;8761;p6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5" name="Google Shape;8765;p6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6" name="Google Shape;8766;p62"/>
          <p:cNvGrpSpPr/>
          <p:nvPr/>
        </p:nvGrpSpPr>
        <p:grpSpPr>
          <a:xfrm>
            <a:off x="3042703" y="1348137"/>
            <a:ext cx="411535" cy="315587"/>
            <a:chOff x="3042703" y="1529137"/>
            <a:chExt cx="411535" cy="315587"/>
          </a:xfrm>
        </p:grpSpPr>
        <p:sp>
          <p:nvSpPr>
            <p:cNvPr id="8767" name="Google Shape;8767;p6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62"/>
          <p:cNvGrpSpPr/>
          <p:nvPr/>
        </p:nvGrpSpPr>
        <p:grpSpPr>
          <a:xfrm>
            <a:off x="2629289" y="1363682"/>
            <a:ext cx="350501" cy="284497"/>
            <a:chOff x="2629289" y="1544682"/>
            <a:chExt cx="350501" cy="284497"/>
          </a:xfrm>
        </p:grpSpPr>
        <p:sp>
          <p:nvSpPr>
            <p:cNvPr id="8778" name="Google Shape;8778;p6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62"/>
          <p:cNvGrpSpPr/>
          <p:nvPr/>
        </p:nvGrpSpPr>
        <p:grpSpPr>
          <a:xfrm>
            <a:off x="5305077" y="1321633"/>
            <a:ext cx="367893" cy="365218"/>
            <a:chOff x="5305077" y="1502633"/>
            <a:chExt cx="367893" cy="365218"/>
          </a:xfrm>
        </p:grpSpPr>
        <p:sp>
          <p:nvSpPr>
            <p:cNvPr id="8784" name="Google Shape;8784;p6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62"/>
          <p:cNvGrpSpPr/>
          <p:nvPr/>
        </p:nvGrpSpPr>
        <p:grpSpPr>
          <a:xfrm>
            <a:off x="7100170" y="1319117"/>
            <a:ext cx="368308" cy="367033"/>
            <a:chOff x="7100170" y="1500117"/>
            <a:chExt cx="368308" cy="367033"/>
          </a:xfrm>
        </p:grpSpPr>
        <p:sp>
          <p:nvSpPr>
            <p:cNvPr id="8787" name="Google Shape;8787;p6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0" name="Google Shape;8800;p6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1" name="Google Shape;8801;p62"/>
          <p:cNvGrpSpPr/>
          <p:nvPr/>
        </p:nvGrpSpPr>
        <p:grpSpPr>
          <a:xfrm>
            <a:off x="6649231" y="1319021"/>
            <a:ext cx="390287" cy="367065"/>
            <a:chOff x="6649231" y="1500021"/>
            <a:chExt cx="390287" cy="367065"/>
          </a:xfrm>
        </p:grpSpPr>
        <p:sp>
          <p:nvSpPr>
            <p:cNvPr id="8802" name="Google Shape;8802;p6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62"/>
          <p:cNvGrpSpPr/>
          <p:nvPr/>
        </p:nvGrpSpPr>
        <p:grpSpPr>
          <a:xfrm>
            <a:off x="5746938" y="1362503"/>
            <a:ext cx="387261" cy="280356"/>
            <a:chOff x="5746938" y="1543503"/>
            <a:chExt cx="387261" cy="280356"/>
          </a:xfrm>
        </p:grpSpPr>
        <p:sp>
          <p:nvSpPr>
            <p:cNvPr id="8815" name="Google Shape;8815;p6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62"/>
          <p:cNvGrpSpPr/>
          <p:nvPr/>
        </p:nvGrpSpPr>
        <p:grpSpPr>
          <a:xfrm>
            <a:off x="6196730" y="1344346"/>
            <a:ext cx="369072" cy="317467"/>
            <a:chOff x="6196730" y="1525346"/>
            <a:chExt cx="369072" cy="317467"/>
          </a:xfrm>
        </p:grpSpPr>
        <p:sp>
          <p:nvSpPr>
            <p:cNvPr id="8818" name="Google Shape;8818;p6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62"/>
          <p:cNvGrpSpPr/>
          <p:nvPr/>
        </p:nvGrpSpPr>
        <p:grpSpPr>
          <a:xfrm>
            <a:off x="4940592" y="1319690"/>
            <a:ext cx="246558" cy="367161"/>
            <a:chOff x="4940592" y="1500690"/>
            <a:chExt cx="246558" cy="367161"/>
          </a:xfrm>
        </p:grpSpPr>
        <p:sp>
          <p:nvSpPr>
            <p:cNvPr id="8822" name="Google Shape;8822;p6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62"/>
          <p:cNvGrpSpPr/>
          <p:nvPr/>
        </p:nvGrpSpPr>
        <p:grpSpPr>
          <a:xfrm>
            <a:off x="7964906" y="1318894"/>
            <a:ext cx="380858" cy="367575"/>
            <a:chOff x="7964906" y="1499894"/>
            <a:chExt cx="380858" cy="367575"/>
          </a:xfrm>
        </p:grpSpPr>
        <p:sp>
          <p:nvSpPr>
            <p:cNvPr id="8827" name="Google Shape;8827;p6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0" name="Google Shape;8830;p6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1" name="Google Shape;8831;p62"/>
          <p:cNvGrpSpPr/>
          <p:nvPr/>
        </p:nvGrpSpPr>
        <p:grpSpPr>
          <a:xfrm>
            <a:off x="8007400" y="2721278"/>
            <a:ext cx="285230" cy="355597"/>
            <a:chOff x="8007400" y="2902278"/>
            <a:chExt cx="285230" cy="355597"/>
          </a:xfrm>
        </p:grpSpPr>
        <p:sp>
          <p:nvSpPr>
            <p:cNvPr id="8832" name="Google Shape;8832;p6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62"/>
          <p:cNvGrpSpPr/>
          <p:nvPr/>
        </p:nvGrpSpPr>
        <p:grpSpPr>
          <a:xfrm>
            <a:off x="6219124" y="2721788"/>
            <a:ext cx="318231" cy="355470"/>
            <a:chOff x="6219124" y="2902788"/>
            <a:chExt cx="318231" cy="355470"/>
          </a:xfrm>
        </p:grpSpPr>
        <p:sp>
          <p:nvSpPr>
            <p:cNvPr id="8835" name="Google Shape;8835;p6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62"/>
          <p:cNvGrpSpPr/>
          <p:nvPr/>
        </p:nvGrpSpPr>
        <p:grpSpPr>
          <a:xfrm>
            <a:off x="4969421" y="2721852"/>
            <a:ext cx="185109" cy="355406"/>
            <a:chOff x="4969421" y="2902852"/>
            <a:chExt cx="185109" cy="355406"/>
          </a:xfrm>
        </p:grpSpPr>
        <p:sp>
          <p:nvSpPr>
            <p:cNvPr id="8839" name="Google Shape;8839;p6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5" name="Google Shape;8845;p6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7" name="Google Shape;8847;p62"/>
          <p:cNvGrpSpPr/>
          <p:nvPr/>
        </p:nvGrpSpPr>
        <p:grpSpPr>
          <a:xfrm>
            <a:off x="6685259" y="2721852"/>
            <a:ext cx="311414" cy="355406"/>
            <a:chOff x="6685259" y="2902852"/>
            <a:chExt cx="311414" cy="355406"/>
          </a:xfrm>
        </p:grpSpPr>
        <p:sp>
          <p:nvSpPr>
            <p:cNvPr id="8848" name="Google Shape;8848;p6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62"/>
          <p:cNvGrpSpPr/>
          <p:nvPr/>
        </p:nvGrpSpPr>
        <p:grpSpPr>
          <a:xfrm>
            <a:off x="5309250" y="2722170"/>
            <a:ext cx="359579" cy="355852"/>
            <a:chOff x="5309250" y="2903170"/>
            <a:chExt cx="359579" cy="355852"/>
          </a:xfrm>
        </p:grpSpPr>
        <p:sp>
          <p:nvSpPr>
            <p:cNvPr id="8852" name="Google Shape;8852;p6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62"/>
          <p:cNvGrpSpPr/>
          <p:nvPr/>
        </p:nvGrpSpPr>
        <p:grpSpPr>
          <a:xfrm>
            <a:off x="2199565" y="2240172"/>
            <a:ext cx="312179" cy="353431"/>
            <a:chOff x="2199565" y="2421172"/>
            <a:chExt cx="312179" cy="353431"/>
          </a:xfrm>
        </p:grpSpPr>
        <p:sp>
          <p:nvSpPr>
            <p:cNvPr id="8856" name="Google Shape;8856;p6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62"/>
          <p:cNvGrpSpPr/>
          <p:nvPr/>
        </p:nvGrpSpPr>
        <p:grpSpPr>
          <a:xfrm>
            <a:off x="1750887" y="2244727"/>
            <a:ext cx="320143" cy="343269"/>
            <a:chOff x="1750887" y="2425727"/>
            <a:chExt cx="320143" cy="343269"/>
          </a:xfrm>
        </p:grpSpPr>
        <p:sp>
          <p:nvSpPr>
            <p:cNvPr id="8859" name="Google Shape;8859;p6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62"/>
          <p:cNvGrpSpPr/>
          <p:nvPr/>
        </p:nvGrpSpPr>
        <p:grpSpPr>
          <a:xfrm>
            <a:off x="1298037" y="2244727"/>
            <a:ext cx="338364" cy="342887"/>
            <a:chOff x="1298037" y="2425727"/>
            <a:chExt cx="338364" cy="342887"/>
          </a:xfrm>
        </p:grpSpPr>
        <p:sp>
          <p:nvSpPr>
            <p:cNvPr id="8862" name="Google Shape;8862;p6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6" name="Google Shape;8866;p6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7" name="Google Shape;8867;p62"/>
          <p:cNvGrpSpPr/>
          <p:nvPr/>
        </p:nvGrpSpPr>
        <p:grpSpPr>
          <a:xfrm>
            <a:off x="3974207" y="2248009"/>
            <a:ext cx="320143" cy="338491"/>
            <a:chOff x="3974207" y="2429009"/>
            <a:chExt cx="320143" cy="338491"/>
          </a:xfrm>
        </p:grpSpPr>
        <p:sp>
          <p:nvSpPr>
            <p:cNvPr id="8868" name="Google Shape;8868;p6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62"/>
          <p:cNvGrpSpPr/>
          <p:nvPr/>
        </p:nvGrpSpPr>
        <p:grpSpPr>
          <a:xfrm>
            <a:off x="2623237" y="2250047"/>
            <a:ext cx="355024" cy="332630"/>
            <a:chOff x="2623237" y="2431047"/>
            <a:chExt cx="355024" cy="332630"/>
          </a:xfrm>
        </p:grpSpPr>
        <p:sp>
          <p:nvSpPr>
            <p:cNvPr id="8871" name="Google Shape;8871;p6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62"/>
          <p:cNvGrpSpPr/>
          <p:nvPr/>
        </p:nvGrpSpPr>
        <p:grpSpPr>
          <a:xfrm>
            <a:off x="6657194" y="2253073"/>
            <a:ext cx="375507" cy="367925"/>
            <a:chOff x="6657194" y="2434073"/>
            <a:chExt cx="375507" cy="367925"/>
          </a:xfrm>
        </p:grpSpPr>
        <p:sp>
          <p:nvSpPr>
            <p:cNvPr id="8876" name="Google Shape;8876;p6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62"/>
          <p:cNvGrpSpPr/>
          <p:nvPr/>
        </p:nvGrpSpPr>
        <p:grpSpPr>
          <a:xfrm>
            <a:off x="7101317" y="2260655"/>
            <a:ext cx="367925" cy="352380"/>
            <a:chOff x="7101317" y="2441655"/>
            <a:chExt cx="367925" cy="352380"/>
          </a:xfrm>
        </p:grpSpPr>
        <p:sp>
          <p:nvSpPr>
            <p:cNvPr id="8880" name="Google Shape;8880;p6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2"/>
          <p:cNvGrpSpPr/>
          <p:nvPr/>
        </p:nvGrpSpPr>
        <p:grpSpPr>
          <a:xfrm>
            <a:off x="5756399" y="2253456"/>
            <a:ext cx="367925" cy="367161"/>
            <a:chOff x="5756399" y="2434456"/>
            <a:chExt cx="367925" cy="367161"/>
          </a:xfrm>
        </p:grpSpPr>
        <p:sp>
          <p:nvSpPr>
            <p:cNvPr id="8883" name="Google Shape;8883;p6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0" name="Google Shape;8890;p6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2" name="Google Shape;8892;p62"/>
          <p:cNvGrpSpPr/>
          <p:nvPr/>
        </p:nvGrpSpPr>
        <p:grpSpPr>
          <a:xfrm>
            <a:off x="7964906" y="2253073"/>
            <a:ext cx="373627" cy="367925"/>
            <a:chOff x="7964906" y="2434073"/>
            <a:chExt cx="373627" cy="367925"/>
          </a:xfrm>
        </p:grpSpPr>
        <p:sp>
          <p:nvSpPr>
            <p:cNvPr id="8893" name="Google Shape;8893;p6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62"/>
          <p:cNvGrpSpPr/>
          <p:nvPr/>
        </p:nvGrpSpPr>
        <p:grpSpPr>
          <a:xfrm>
            <a:off x="6194086" y="2256737"/>
            <a:ext cx="369837" cy="360471"/>
            <a:chOff x="6194086" y="2437737"/>
            <a:chExt cx="369837" cy="360471"/>
          </a:xfrm>
        </p:grpSpPr>
        <p:sp>
          <p:nvSpPr>
            <p:cNvPr id="8896" name="Google Shape;8896;p6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8" name="Google Shape;8898;p6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8899" name="Google Shape;8899;p6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03" name="Shape 8903"/>
        <p:cNvGrpSpPr/>
        <p:nvPr/>
      </p:nvGrpSpPr>
      <p:grpSpPr>
        <a:xfrm>
          <a:off x="0" y="0"/>
          <a:ext cx="0" cy="0"/>
          <a:chOff x="0" y="0"/>
          <a:chExt cx="0" cy="0"/>
        </a:xfrm>
      </p:grpSpPr>
      <p:grpSp>
        <p:nvGrpSpPr>
          <p:cNvPr id="8904" name="Google Shape;8904;p63"/>
          <p:cNvGrpSpPr/>
          <p:nvPr/>
        </p:nvGrpSpPr>
        <p:grpSpPr>
          <a:xfrm>
            <a:off x="3122257" y="1334344"/>
            <a:ext cx="294850" cy="349434"/>
            <a:chOff x="3122257" y="1508594"/>
            <a:chExt cx="294850" cy="349434"/>
          </a:xfrm>
        </p:grpSpPr>
        <p:sp>
          <p:nvSpPr>
            <p:cNvPr id="8905" name="Google Shape;8905;p6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63"/>
          <p:cNvGrpSpPr/>
          <p:nvPr/>
        </p:nvGrpSpPr>
        <p:grpSpPr>
          <a:xfrm>
            <a:off x="910723" y="1333962"/>
            <a:ext cx="251660" cy="350166"/>
            <a:chOff x="910723" y="1508212"/>
            <a:chExt cx="251660" cy="350166"/>
          </a:xfrm>
        </p:grpSpPr>
        <p:sp>
          <p:nvSpPr>
            <p:cNvPr id="8911" name="Google Shape;8911;p6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63"/>
          <p:cNvGrpSpPr/>
          <p:nvPr/>
        </p:nvGrpSpPr>
        <p:grpSpPr>
          <a:xfrm>
            <a:off x="1308631" y="1333580"/>
            <a:ext cx="350166" cy="350198"/>
            <a:chOff x="1308631" y="1507830"/>
            <a:chExt cx="350166" cy="350198"/>
          </a:xfrm>
        </p:grpSpPr>
        <p:sp>
          <p:nvSpPr>
            <p:cNvPr id="8929" name="Google Shape;8929;p6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63"/>
          <p:cNvGrpSpPr/>
          <p:nvPr/>
        </p:nvGrpSpPr>
        <p:grpSpPr>
          <a:xfrm>
            <a:off x="1756921" y="1335489"/>
            <a:ext cx="345997" cy="345997"/>
            <a:chOff x="1756921" y="1509739"/>
            <a:chExt cx="345997" cy="345997"/>
          </a:xfrm>
        </p:grpSpPr>
        <p:sp>
          <p:nvSpPr>
            <p:cNvPr id="8934" name="Google Shape;8934;p6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63"/>
          <p:cNvGrpSpPr/>
          <p:nvPr/>
        </p:nvGrpSpPr>
        <p:grpSpPr>
          <a:xfrm>
            <a:off x="2216956" y="1336253"/>
            <a:ext cx="318721" cy="345615"/>
            <a:chOff x="2216956" y="1510503"/>
            <a:chExt cx="318721" cy="345615"/>
          </a:xfrm>
        </p:grpSpPr>
        <p:sp>
          <p:nvSpPr>
            <p:cNvPr id="8952" name="Google Shape;8952;p6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63"/>
          <p:cNvGrpSpPr/>
          <p:nvPr/>
        </p:nvGrpSpPr>
        <p:grpSpPr>
          <a:xfrm>
            <a:off x="3988156" y="1394211"/>
            <a:ext cx="349052" cy="230049"/>
            <a:chOff x="3988156" y="1568461"/>
            <a:chExt cx="349052" cy="230049"/>
          </a:xfrm>
        </p:grpSpPr>
        <p:sp>
          <p:nvSpPr>
            <p:cNvPr id="8958" name="Google Shape;8958;p6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63"/>
          <p:cNvGrpSpPr/>
          <p:nvPr/>
        </p:nvGrpSpPr>
        <p:grpSpPr>
          <a:xfrm>
            <a:off x="2633037" y="1325623"/>
            <a:ext cx="379002" cy="366112"/>
            <a:chOff x="2633037" y="1499873"/>
            <a:chExt cx="379002" cy="366112"/>
          </a:xfrm>
        </p:grpSpPr>
        <p:sp>
          <p:nvSpPr>
            <p:cNvPr id="8966" name="Google Shape;8966;p6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3"/>
          <p:cNvGrpSpPr/>
          <p:nvPr/>
        </p:nvGrpSpPr>
        <p:grpSpPr>
          <a:xfrm>
            <a:off x="6675256" y="1341919"/>
            <a:ext cx="327823" cy="357009"/>
            <a:chOff x="6675256" y="1516169"/>
            <a:chExt cx="327823" cy="357009"/>
          </a:xfrm>
        </p:grpSpPr>
        <p:sp>
          <p:nvSpPr>
            <p:cNvPr id="8973" name="Google Shape;8973;p6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63"/>
          <p:cNvGrpSpPr/>
          <p:nvPr/>
        </p:nvGrpSpPr>
        <p:grpSpPr>
          <a:xfrm>
            <a:off x="8020159" y="1342301"/>
            <a:ext cx="300897" cy="356627"/>
            <a:chOff x="8020159" y="1516551"/>
            <a:chExt cx="300897" cy="356627"/>
          </a:xfrm>
        </p:grpSpPr>
        <p:sp>
          <p:nvSpPr>
            <p:cNvPr id="8983" name="Google Shape;8983;p6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63"/>
          <p:cNvGrpSpPr/>
          <p:nvPr/>
        </p:nvGrpSpPr>
        <p:grpSpPr>
          <a:xfrm>
            <a:off x="5377363" y="1341919"/>
            <a:ext cx="257357" cy="356627"/>
            <a:chOff x="5377363" y="1516169"/>
            <a:chExt cx="257357" cy="356627"/>
          </a:xfrm>
        </p:grpSpPr>
        <p:sp>
          <p:nvSpPr>
            <p:cNvPr id="8989" name="Google Shape;8989;p6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63"/>
          <p:cNvGrpSpPr/>
          <p:nvPr/>
        </p:nvGrpSpPr>
        <p:grpSpPr>
          <a:xfrm>
            <a:off x="4880567" y="1361620"/>
            <a:ext cx="356245" cy="317607"/>
            <a:chOff x="4880567" y="1535870"/>
            <a:chExt cx="356245" cy="317607"/>
          </a:xfrm>
        </p:grpSpPr>
        <p:sp>
          <p:nvSpPr>
            <p:cNvPr id="9007" name="Google Shape;9007;p6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63"/>
          <p:cNvGrpSpPr/>
          <p:nvPr/>
        </p:nvGrpSpPr>
        <p:grpSpPr>
          <a:xfrm>
            <a:off x="5771483" y="1341537"/>
            <a:ext cx="357359" cy="357391"/>
            <a:chOff x="5771483" y="1515787"/>
            <a:chExt cx="357359" cy="357391"/>
          </a:xfrm>
        </p:grpSpPr>
        <p:sp>
          <p:nvSpPr>
            <p:cNvPr id="9013" name="Google Shape;9013;p6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63"/>
          <p:cNvGrpSpPr/>
          <p:nvPr/>
        </p:nvGrpSpPr>
        <p:grpSpPr>
          <a:xfrm>
            <a:off x="7121669" y="1359360"/>
            <a:ext cx="321362" cy="321362"/>
            <a:chOff x="7121669" y="1533610"/>
            <a:chExt cx="321362" cy="321362"/>
          </a:xfrm>
        </p:grpSpPr>
        <p:sp>
          <p:nvSpPr>
            <p:cNvPr id="9018" name="Google Shape;9018;p6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63"/>
          <p:cNvGrpSpPr/>
          <p:nvPr/>
        </p:nvGrpSpPr>
        <p:grpSpPr>
          <a:xfrm>
            <a:off x="7562766" y="1340614"/>
            <a:ext cx="327059" cy="360192"/>
            <a:chOff x="7562766" y="1514864"/>
            <a:chExt cx="327059" cy="360192"/>
          </a:xfrm>
        </p:grpSpPr>
        <p:sp>
          <p:nvSpPr>
            <p:cNvPr id="9023" name="Google Shape;9023;p6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63"/>
          <p:cNvGrpSpPr/>
          <p:nvPr/>
        </p:nvGrpSpPr>
        <p:grpSpPr>
          <a:xfrm>
            <a:off x="6221229" y="1324423"/>
            <a:ext cx="361636" cy="362183"/>
            <a:chOff x="6259175" y="1559008"/>
            <a:chExt cx="271743" cy="272093"/>
          </a:xfrm>
        </p:grpSpPr>
        <p:sp>
          <p:nvSpPr>
            <p:cNvPr id="9028" name="Google Shape;9028;p6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63"/>
          <p:cNvGrpSpPr/>
          <p:nvPr/>
        </p:nvGrpSpPr>
        <p:grpSpPr>
          <a:xfrm>
            <a:off x="6671087" y="1835054"/>
            <a:ext cx="332757" cy="281833"/>
            <a:chOff x="6671087" y="2009304"/>
            <a:chExt cx="332757" cy="281833"/>
          </a:xfrm>
        </p:grpSpPr>
        <p:sp>
          <p:nvSpPr>
            <p:cNvPr id="9046" name="Google Shape;9046;p6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8" name="Google Shape;9048;p6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9" name="Google Shape;9049;p63"/>
          <p:cNvGrpSpPr/>
          <p:nvPr/>
        </p:nvGrpSpPr>
        <p:grpSpPr>
          <a:xfrm>
            <a:off x="2201806" y="1802335"/>
            <a:ext cx="349784" cy="349434"/>
            <a:chOff x="2201806" y="1976585"/>
            <a:chExt cx="349784" cy="349434"/>
          </a:xfrm>
        </p:grpSpPr>
        <p:sp>
          <p:nvSpPr>
            <p:cNvPr id="9050" name="Google Shape;9050;p6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63"/>
          <p:cNvGrpSpPr/>
          <p:nvPr/>
        </p:nvGrpSpPr>
        <p:grpSpPr>
          <a:xfrm>
            <a:off x="3094217" y="1802335"/>
            <a:ext cx="350198" cy="350548"/>
            <a:chOff x="3094217" y="1976585"/>
            <a:chExt cx="350198" cy="350548"/>
          </a:xfrm>
        </p:grpSpPr>
        <p:sp>
          <p:nvSpPr>
            <p:cNvPr id="9055" name="Google Shape;9055;p6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8" name="Google Shape;9068;p6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9" name="Google Shape;9069;p63"/>
          <p:cNvGrpSpPr/>
          <p:nvPr/>
        </p:nvGrpSpPr>
        <p:grpSpPr>
          <a:xfrm>
            <a:off x="3979435" y="1802335"/>
            <a:ext cx="345265" cy="349848"/>
            <a:chOff x="3979435" y="1976585"/>
            <a:chExt cx="345265" cy="349848"/>
          </a:xfrm>
        </p:grpSpPr>
        <p:sp>
          <p:nvSpPr>
            <p:cNvPr id="9070" name="Google Shape;9070;p6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63"/>
          <p:cNvGrpSpPr/>
          <p:nvPr/>
        </p:nvGrpSpPr>
        <p:grpSpPr>
          <a:xfrm>
            <a:off x="3541011" y="1334344"/>
            <a:ext cx="350166" cy="349434"/>
            <a:chOff x="3541011" y="1508594"/>
            <a:chExt cx="350166" cy="349434"/>
          </a:xfrm>
        </p:grpSpPr>
        <p:sp>
          <p:nvSpPr>
            <p:cNvPr id="9088" name="Google Shape;9088;p6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63"/>
          <p:cNvGrpSpPr/>
          <p:nvPr/>
        </p:nvGrpSpPr>
        <p:grpSpPr>
          <a:xfrm>
            <a:off x="3576626" y="1801571"/>
            <a:ext cx="284251" cy="351694"/>
            <a:chOff x="3576626" y="1975821"/>
            <a:chExt cx="284251" cy="351694"/>
          </a:xfrm>
        </p:grpSpPr>
        <p:sp>
          <p:nvSpPr>
            <p:cNvPr id="9102" name="Google Shape;9102;p6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63"/>
          <p:cNvGrpSpPr/>
          <p:nvPr/>
        </p:nvGrpSpPr>
        <p:grpSpPr>
          <a:xfrm>
            <a:off x="2722090" y="2715912"/>
            <a:ext cx="238770" cy="371841"/>
            <a:chOff x="2722090" y="2890162"/>
            <a:chExt cx="238770" cy="371841"/>
          </a:xfrm>
        </p:grpSpPr>
        <p:sp>
          <p:nvSpPr>
            <p:cNvPr id="9106" name="Google Shape;9106;p6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9" name="Google Shape;9109;p6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0" name="Google Shape;9110;p63"/>
          <p:cNvGrpSpPr/>
          <p:nvPr/>
        </p:nvGrpSpPr>
        <p:grpSpPr>
          <a:xfrm>
            <a:off x="6216367" y="1795906"/>
            <a:ext cx="361147" cy="361147"/>
            <a:chOff x="6216367" y="1970156"/>
            <a:chExt cx="361147" cy="361147"/>
          </a:xfrm>
        </p:grpSpPr>
        <p:sp>
          <p:nvSpPr>
            <p:cNvPr id="9111" name="Google Shape;9111;p6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63"/>
          <p:cNvGrpSpPr/>
          <p:nvPr/>
        </p:nvGrpSpPr>
        <p:grpSpPr>
          <a:xfrm>
            <a:off x="1289311" y="2751972"/>
            <a:ext cx="408156" cy="299783"/>
            <a:chOff x="1289311" y="2926222"/>
            <a:chExt cx="408156" cy="299783"/>
          </a:xfrm>
        </p:grpSpPr>
        <p:sp>
          <p:nvSpPr>
            <p:cNvPr id="9116" name="Google Shape;9116;p6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63"/>
          <p:cNvGrpSpPr/>
          <p:nvPr/>
        </p:nvGrpSpPr>
        <p:grpSpPr>
          <a:xfrm>
            <a:off x="7978465" y="1795142"/>
            <a:ext cx="361147" cy="360797"/>
            <a:chOff x="7978465" y="1969392"/>
            <a:chExt cx="361147" cy="360797"/>
          </a:xfrm>
        </p:grpSpPr>
        <p:sp>
          <p:nvSpPr>
            <p:cNvPr id="9119" name="Google Shape;9119;p6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8" name="Google Shape;9128;p6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9" name="Google Shape;9129;p63"/>
          <p:cNvGrpSpPr/>
          <p:nvPr/>
        </p:nvGrpSpPr>
        <p:grpSpPr>
          <a:xfrm>
            <a:off x="854261" y="2734563"/>
            <a:ext cx="377474" cy="335748"/>
            <a:chOff x="854261" y="2908813"/>
            <a:chExt cx="377474" cy="335748"/>
          </a:xfrm>
        </p:grpSpPr>
        <p:sp>
          <p:nvSpPr>
            <p:cNvPr id="9130" name="Google Shape;9130;p6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63"/>
          <p:cNvGrpSpPr/>
          <p:nvPr/>
        </p:nvGrpSpPr>
        <p:grpSpPr>
          <a:xfrm>
            <a:off x="1749728" y="2720527"/>
            <a:ext cx="386927" cy="363438"/>
            <a:chOff x="1749728" y="2894777"/>
            <a:chExt cx="386927" cy="363438"/>
          </a:xfrm>
        </p:grpSpPr>
        <p:sp>
          <p:nvSpPr>
            <p:cNvPr id="9136" name="Google Shape;9136;p6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63"/>
          <p:cNvGrpSpPr/>
          <p:nvPr/>
        </p:nvGrpSpPr>
        <p:grpSpPr>
          <a:xfrm>
            <a:off x="7098912" y="1795142"/>
            <a:ext cx="359651" cy="361560"/>
            <a:chOff x="7098912" y="1969392"/>
            <a:chExt cx="359651" cy="361560"/>
          </a:xfrm>
        </p:grpSpPr>
        <p:sp>
          <p:nvSpPr>
            <p:cNvPr id="9144" name="Google Shape;9144;p6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7" name="Google Shape;9157;p6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8" name="Google Shape;9158;p63"/>
          <p:cNvGrpSpPr/>
          <p:nvPr/>
        </p:nvGrpSpPr>
        <p:grpSpPr>
          <a:xfrm>
            <a:off x="5352728" y="1815989"/>
            <a:ext cx="327091" cy="322508"/>
            <a:chOff x="5352728" y="1990239"/>
            <a:chExt cx="327091" cy="322508"/>
          </a:xfrm>
        </p:grpSpPr>
        <p:sp>
          <p:nvSpPr>
            <p:cNvPr id="9159" name="Google Shape;9159;p6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63"/>
          <p:cNvGrpSpPr/>
          <p:nvPr/>
        </p:nvGrpSpPr>
        <p:grpSpPr>
          <a:xfrm>
            <a:off x="7538896" y="1795906"/>
            <a:ext cx="361147" cy="361529"/>
            <a:chOff x="7538896" y="1970156"/>
            <a:chExt cx="361147" cy="361529"/>
          </a:xfrm>
        </p:grpSpPr>
        <p:sp>
          <p:nvSpPr>
            <p:cNvPr id="9163" name="Google Shape;9163;p6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63"/>
          <p:cNvGrpSpPr/>
          <p:nvPr/>
        </p:nvGrpSpPr>
        <p:grpSpPr>
          <a:xfrm>
            <a:off x="4896099" y="1796670"/>
            <a:ext cx="358155" cy="358123"/>
            <a:chOff x="4896099" y="1970920"/>
            <a:chExt cx="358155" cy="358123"/>
          </a:xfrm>
        </p:grpSpPr>
        <p:sp>
          <p:nvSpPr>
            <p:cNvPr id="9170" name="Google Shape;9170;p6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63"/>
          <p:cNvGrpSpPr/>
          <p:nvPr/>
        </p:nvGrpSpPr>
        <p:grpSpPr>
          <a:xfrm>
            <a:off x="4048787" y="2802769"/>
            <a:ext cx="283488" cy="198604"/>
            <a:chOff x="4048787" y="2977019"/>
            <a:chExt cx="283488" cy="198604"/>
          </a:xfrm>
        </p:grpSpPr>
        <p:sp>
          <p:nvSpPr>
            <p:cNvPr id="9174" name="Google Shape;9174;p6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63"/>
          <p:cNvGrpSpPr/>
          <p:nvPr/>
        </p:nvGrpSpPr>
        <p:grpSpPr>
          <a:xfrm>
            <a:off x="4054103" y="2255941"/>
            <a:ext cx="218687" cy="349052"/>
            <a:chOff x="4054103" y="2430191"/>
            <a:chExt cx="218687" cy="349052"/>
          </a:xfrm>
        </p:grpSpPr>
        <p:sp>
          <p:nvSpPr>
            <p:cNvPr id="9181" name="Google Shape;9181;p6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63"/>
          <p:cNvGrpSpPr/>
          <p:nvPr/>
        </p:nvGrpSpPr>
        <p:grpSpPr>
          <a:xfrm>
            <a:off x="2185128" y="2253299"/>
            <a:ext cx="382758" cy="356595"/>
            <a:chOff x="2185128" y="2427549"/>
            <a:chExt cx="382758" cy="356595"/>
          </a:xfrm>
        </p:grpSpPr>
        <p:sp>
          <p:nvSpPr>
            <p:cNvPr id="9184" name="Google Shape;9184;p6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63"/>
          <p:cNvGrpSpPr/>
          <p:nvPr/>
        </p:nvGrpSpPr>
        <p:grpSpPr>
          <a:xfrm>
            <a:off x="2656907" y="2265043"/>
            <a:ext cx="332757" cy="332343"/>
            <a:chOff x="2656907" y="2439293"/>
            <a:chExt cx="332757" cy="332343"/>
          </a:xfrm>
        </p:grpSpPr>
        <p:sp>
          <p:nvSpPr>
            <p:cNvPr id="9189" name="Google Shape;9189;p6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63"/>
          <p:cNvGrpSpPr/>
          <p:nvPr/>
        </p:nvGrpSpPr>
        <p:grpSpPr>
          <a:xfrm>
            <a:off x="1731523" y="2248366"/>
            <a:ext cx="399435" cy="365698"/>
            <a:chOff x="1731523" y="2422616"/>
            <a:chExt cx="399435" cy="365698"/>
          </a:xfrm>
        </p:grpSpPr>
        <p:sp>
          <p:nvSpPr>
            <p:cNvPr id="9197" name="Google Shape;9197;p6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63"/>
          <p:cNvGrpSpPr/>
          <p:nvPr/>
        </p:nvGrpSpPr>
        <p:grpSpPr>
          <a:xfrm>
            <a:off x="3097241" y="2259314"/>
            <a:ext cx="344883" cy="343387"/>
            <a:chOff x="3097241" y="2433564"/>
            <a:chExt cx="344883" cy="343387"/>
          </a:xfrm>
        </p:grpSpPr>
        <p:sp>
          <p:nvSpPr>
            <p:cNvPr id="9201" name="Google Shape;9201;p6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63"/>
          <p:cNvGrpSpPr/>
          <p:nvPr/>
        </p:nvGrpSpPr>
        <p:grpSpPr>
          <a:xfrm>
            <a:off x="1278299" y="2265043"/>
            <a:ext cx="410829" cy="332343"/>
            <a:chOff x="1278299" y="2439293"/>
            <a:chExt cx="410829" cy="332343"/>
          </a:xfrm>
        </p:grpSpPr>
        <p:sp>
          <p:nvSpPr>
            <p:cNvPr id="9211" name="Google Shape;9211;p6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63"/>
          <p:cNvGrpSpPr/>
          <p:nvPr/>
        </p:nvGrpSpPr>
        <p:grpSpPr>
          <a:xfrm>
            <a:off x="2661459" y="1840751"/>
            <a:ext cx="322508" cy="273494"/>
            <a:chOff x="2661459" y="2015001"/>
            <a:chExt cx="322508" cy="273494"/>
          </a:xfrm>
        </p:grpSpPr>
        <p:sp>
          <p:nvSpPr>
            <p:cNvPr id="9220" name="Google Shape;9220;p6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63"/>
          <p:cNvGrpSpPr/>
          <p:nvPr/>
        </p:nvGrpSpPr>
        <p:grpSpPr>
          <a:xfrm>
            <a:off x="870939" y="2265043"/>
            <a:ext cx="331993" cy="331993"/>
            <a:chOff x="870939" y="2439293"/>
            <a:chExt cx="331993" cy="331993"/>
          </a:xfrm>
        </p:grpSpPr>
        <p:sp>
          <p:nvSpPr>
            <p:cNvPr id="9223" name="Google Shape;9223;p6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63"/>
          <p:cNvGrpSpPr/>
          <p:nvPr/>
        </p:nvGrpSpPr>
        <p:grpSpPr>
          <a:xfrm>
            <a:off x="6644957" y="2282103"/>
            <a:ext cx="371395" cy="278904"/>
            <a:chOff x="6644957" y="2456353"/>
            <a:chExt cx="371395" cy="278904"/>
          </a:xfrm>
        </p:grpSpPr>
        <p:sp>
          <p:nvSpPr>
            <p:cNvPr id="9240" name="Google Shape;9240;p6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63"/>
          <p:cNvGrpSpPr/>
          <p:nvPr/>
        </p:nvGrpSpPr>
        <p:grpSpPr>
          <a:xfrm>
            <a:off x="5388757" y="2240409"/>
            <a:ext cx="260349" cy="362292"/>
            <a:chOff x="5388757" y="2414659"/>
            <a:chExt cx="260349" cy="362292"/>
          </a:xfrm>
        </p:grpSpPr>
        <p:sp>
          <p:nvSpPr>
            <p:cNvPr id="9246" name="Google Shape;9246;p6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63"/>
          <p:cNvGrpSpPr/>
          <p:nvPr/>
        </p:nvGrpSpPr>
        <p:grpSpPr>
          <a:xfrm>
            <a:off x="3567142" y="2731507"/>
            <a:ext cx="348288" cy="340331"/>
            <a:chOff x="3567142" y="2905757"/>
            <a:chExt cx="348288" cy="340331"/>
          </a:xfrm>
        </p:grpSpPr>
        <p:sp>
          <p:nvSpPr>
            <p:cNvPr id="9267" name="Google Shape;9267;p6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63"/>
          <p:cNvGrpSpPr/>
          <p:nvPr/>
        </p:nvGrpSpPr>
        <p:grpSpPr>
          <a:xfrm>
            <a:off x="870939" y="1801571"/>
            <a:ext cx="332375" cy="350071"/>
            <a:chOff x="870939" y="1975821"/>
            <a:chExt cx="332375" cy="350071"/>
          </a:xfrm>
        </p:grpSpPr>
        <p:sp>
          <p:nvSpPr>
            <p:cNvPr id="9273" name="Google Shape;9273;p6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63"/>
          <p:cNvGrpSpPr/>
          <p:nvPr/>
        </p:nvGrpSpPr>
        <p:grpSpPr>
          <a:xfrm>
            <a:off x="7967103" y="2240791"/>
            <a:ext cx="355863" cy="361911"/>
            <a:chOff x="7967103" y="2415041"/>
            <a:chExt cx="355863" cy="361911"/>
          </a:xfrm>
        </p:grpSpPr>
        <p:sp>
          <p:nvSpPr>
            <p:cNvPr id="9278" name="Google Shape;9278;p6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63"/>
          <p:cNvGrpSpPr/>
          <p:nvPr/>
        </p:nvGrpSpPr>
        <p:grpSpPr>
          <a:xfrm>
            <a:off x="7529411" y="2240409"/>
            <a:ext cx="355863" cy="362292"/>
            <a:chOff x="7529411" y="2414659"/>
            <a:chExt cx="355863" cy="362292"/>
          </a:xfrm>
        </p:grpSpPr>
        <p:sp>
          <p:nvSpPr>
            <p:cNvPr id="9290" name="Google Shape;9290;p6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63"/>
          <p:cNvGrpSpPr/>
          <p:nvPr/>
        </p:nvGrpSpPr>
        <p:grpSpPr>
          <a:xfrm>
            <a:off x="5733194" y="2257468"/>
            <a:ext cx="446826" cy="327059"/>
            <a:chOff x="5733194" y="2431718"/>
            <a:chExt cx="446826" cy="327059"/>
          </a:xfrm>
        </p:grpSpPr>
        <p:sp>
          <p:nvSpPr>
            <p:cNvPr id="9303" name="Google Shape;9303;p6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63"/>
          <p:cNvGrpSpPr/>
          <p:nvPr/>
        </p:nvGrpSpPr>
        <p:grpSpPr>
          <a:xfrm>
            <a:off x="4876780" y="2243814"/>
            <a:ext cx="407774" cy="356627"/>
            <a:chOff x="4876780" y="2418064"/>
            <a:chExt cx="407774" cy="356627"/>
          </a:xfrm>
        </p:grpSpPr>
        <p:sp>
          <p:nvSpPr>
            <p:cNvPr id="9307" name="Google Shape;9307;p6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63"/>
          <p:cNvGrpSpPr/>
          <p:nvPr/>
        </p:nvGrpSpPr>
        <p:grpSpPr>
          <a:xfrm>
            <a:off x="7070872" y="2236621"/>
            <a:ext cx="398321" cy="371013"/>
            <a:chOff x="7070872" y="2410871"/>
            <a:chExt cx="398321" cy="371013"/>
          </a:xfrm>
        </p:grpSpPr>
        <p:sp>
          <p:nvSpPr>
            <p:cNvPr id="9316" name="Google Shape;9316;p6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0" name="Google Shape;9320;p6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1" name="Google Shape;9321;p63"/>
          <p:cNvGrpSpPr/>
          <p:nvPr/>
        </p:nvGrpSpPr>
        <p:grpSpPr>
          <a:xfrm>
            <a:off x="5318259" y="2807861"/>
            <a:ext cx="371013" cy="220787"/>
            <a:chOff x="5318259" y="2982111"/>
            <a:chExt cx="371013" cy="220787"/>
          </a:xfrm>
        </p:grpSpPr>
        <p:sp>
          <p:nvSpPr>
            <p:cNvPr id="9322" name="Google Shape;9322;p6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63"/>
          <p:cNvGrpSpPr/>
          <p:nvPr/>
        </p:nvGrpSpPr>
        <p:grpSpPr>
          <a:xfrm>
            <a:off x="7073928" y="2731507"/>
            <a:ext cx="371395" cy="371809"/>
            <a:chOff x="7073928" y="2905757"/>
            <a:chExt cx="371395" cy="371809"/>
          </a:xfrm>
        </p:grpSpPr>
        <p:sp>
          <p:nvSpPr>
            <p:cNvPr id="9331" name="Google Shape;9331;p6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63"/>
          <p:cNvGrpSpPr/>
          <p:nvPr/>
        </p:nvGrpSpPr>
        <p:grpSpPr>
          <a:xfrm>
            <a:off x="6188327" y="2781158"/>
            <a:ext cx="371395" cy="272857"/>
            <a:chOff x="6188327" y="2955408"/>
            <a:chExt cx="371395" cy="272857"/>
          </a:xfrm>
        </p:grpSpPr>
        <p:sp>
          <p:nvSpPr>
            <p:cNvPr id="9335" name="Google Shape;9335;p6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63"/>
          <p:cNvGrpSpPr/>
          <p:nvPr/>
        </p:nvGrpSpPr>
        <p:grpSpPr>
          <a:xfrm>
            <a:off x="7521454" y="2731889"/>
            <a:ext cx="359651" cy="371013"/>
            <a:chOff x="7521454" y="2906139"/>
            <a:chExt cx="359651" cy="371013"/>
          </a:xfrm>
        </p:grpSpPr>
        <p:sp>
          <p:nvSpPr>
            <p:cNvPr id="9338" name="Google Shape;9338;p6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63"/>
          <p:cNvGrpSpPr/>
          <p:nvPr/>
        </p:nvGrpSpPr>
        <p:grpSpPr>
          <a:xfrm>
            <a:off x="5782845" y="2732271"/>
            <a:ext cx="301661" cy="371013"/>
            <a:chOff x="5782845" y="2906521"/>
            <a:chExt cx="301661" cy="371013"/>
          </a:xfrm>
        </p:grpSpPr>
        <p:sp>
          <p:nvSpPr>
            <p:cNvPr id="9344" name="Google Shape;9344;p6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63"/>
          <p:cNvGrpSpPr/>
          <p:nvPr/>
        </p:nvGrpSpPr>
        <p:grpSpPr>
          <a:xfrm>
            <a:off x="3539102" y="2253299"/>
            <a:ext cx="355099" cy="355481"/>
            <a:chOff x="3539102" y="2427549"/>
            <a:chExt cx="355099" cy="355481"/>
          </a:xfrm>
        </p:grpSpPr>
        <p:sp>
          <p:nvSpPr>
            <p:cNvPr id="9348" name="Google Shape;9348;p6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63"/>
          <p:cNvGrpSpPr/>
          <p:nvPr/>
        </p:nvGrpSpPr>
        <p:grpSpPr>
          <a:xfrm>
            <a:off x="6630539" y="2743252"/>
            <a:ext cx="371777" cy="349434"/>
            <a:chOff x="6630539" y="2917502"/>
            <a:chExt cx="371777" cy="349434"/>
          </a:xfrm>
        </p:grpSpPr>
        <p:sp>
          <p:nvSpPr>
            <p:cNvPr id="9351" name="Google Shape;9351;p6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63"/>
          <p:cNvGrpSpPr/>
          <p:nvPr/>
        </p:nvGrpSpPr>
        <p:grpSpPr>
          <a:xfrm>
            <a:off x="2171474" y="3194979"/>
            <a:ext cx="408156" cy="343737"/>
            <a:chOff x="2171474" y="3369229"/>
            <a:chExt cx="408156" cy="343737"/>
          </a:xfrm>
        </p:grpSpPr>
        <p:sp>
          <p:nvSpPr>
            <p:cNvPr id="9359" name="Google Shape;9359;p6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63"/>
          <p:cNvGrpSpPr/>
          <p:nvPr/>
        </p:nvGrpSpPr>
        <p:grpSpPr>
          <a:xfrm>
            <a:off x="4891198" y="2750858"/>
            <a:ext cx="334634" cy="334634"/>
            <a:chOff x="4891198" y="2925108"/>
            <a:chExt cx="334634" cy="334634"/>
          </a:xfrm>
        </p:grpSpPr>
        <p:sp>
          <p:nvSpPr>
            <p:cNvPr id="9364" name="Google Shape;9364;p6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63"/>
          <p:cNvGrpSpPr/>
          <p:nvPr/>
        </p:nvGrpSpPr>
        <p:grpSpPr>
          <a:xfrm>
            <a:off x="7976174" y="2750858"/>
            <a:ext cx="334666" cy="334634"/>
            <a:chOff x="7976174" y="2925108"/>
            <a:chExt cx="334666" cy="334634"/>
          </a:xfrm>
        </p:grpSpPr>
        <p:sp>
          <p:nvSpPr>
            <p:cNvPr id="9373" name="Google Shape;9373;p6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63"/>
          <p:cNvGrpSpPr/>
          <p:nvPr/>
        </p:nvGrpSpPr>
        <p:grpSpPr>
          <a:xfrm>
            <a:off x="3091957" y="3199881"/>
            <a:ext cx="354717" cy="332757"/>
            <a:chOff x="3091957" y="3374131"/>
            <a:chExt cx="354717" cy="332757"/>
          </a:xfrm>
        </p:grpSpPr>
        <p:sp>
          <p:nvSpPr>
            <p:cNvPr id="9383" name="Google Shape;9383;p6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63"/>
          <p:cNvGrpSpPr/>
          <p:nvPr/>
        </p:nvGrpSpPr>
        <p:grpSpPr>
          <a:xfrm>
            <a:off x="3988156" y="3205960"/>
            <a:ext cx="353954" cy="318880"/>
            <a:chOff x="3988156" y="3380210"/>
            <a:chExt cx="353954" cy="318880"/>
          </a:xfrm>
        </p:grpSpPr>
        <p:sp>
          <p:nvSpPr>
            <p:cNvPr id="9390" name="Google Shape;9390;p6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63"/>
          <p:cNvGrpSpPr/>
          <p:nvPr/>
        </p:nvGrpSpPr>
        <p:grpSpPr>
          <a:xfrm>
            <a:off x="3541011" y="3193070"/>
            <a:ext cx="348257" cy="346188"/>
            <a:chOff x="3541011" y="3367320"/>
            <a:chExt cx="348257" cy="346188"/>
          </a:xfrm>
        </p:grpSpPr>
        <p:sp>
          <p:nvSpPr>
            <p:cNvPr id="9396" name="Google Shape;9396;p6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3"/>
          <p:cNvGrpSpPr/>
          <p:nvPr/>
        </p:nvGrpSpPr>
        <p:grpSpPr>
          <a:xfrm>
            <a:off x="1314678" y="3183967"/>
            <a:ext cx="334666" cy="365348"/>
            <a:chOff x="1314678" y="3358217"/>
            <a:chExt cx="334666" cy="365348"/>
          </a:xfrm>
        </p:grpSpPr>
        <p:sp>
          <p:nvSpPr>
            <p:cNvPr id="9401" name="Google Shape;9401;p6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63"/>
          <p:cNvGrpSpPr/>
          <p:nvPr/>
        </p:nvGrpSpPr>
        <p:grpSpPr>
          <a:xfrm>
            <a:off x="1748582" y="3198385"/>
            <a:ext cx="359269" cy="335780"/>
            <a:chOff x="1748582" y="3372635"/>
            <a:chExt cx="359269" cy="335780"/>
          </a:xfrm>
        </p:grpSpPr>
        <p:sp>
          <p:nvSpPr>
            <p:cNvPr id="9407" name="Google Shape;9407;p6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8" name="Google Shape;9408;p63"/>
            <p:cNvGrpSpPr/>
            <p:nvPr/>
          </p:nvGrpSpPr>
          <p:grpSpPr>
            <a:xfrm>
              <a:off x="1748582" y="3372635"/>
              <a:ext cx="333520" cy="335780"/>
              <a:chOff x="1748582" y="3372635"/>
              <a:chExt cx="333520" cy="335780"/>
            </a:xfrm>
          </p:grpSpPr>
          <p:sp>
            <p:nvSpPr>
              <p:cNvPr id="9409" name="Google Shape;9409;p6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2" name="Google Shape;9412;p63"/>
          <p:cNvGrpSpPr/>
          <p:nvPr/>
        </p:nvGrpSpPr>
        <p:grpSpPr>
          <a:xfrm>
            <a:off x="2640993" y="3183585"/>
            <a:ext cx="365348" cy="364966"/>
            <a:chOff x="2640993" y="3357835"/>
            <a:chExt cx="365348" cy="364966"/>
          </a:xfrm>
        </p:grpSpPr>
        <p:sp>
          <p:nvSpPr>
            <p:cNvPr id="9413" name="Google Shape;9413;p6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63"/>
          <p:cNvGrpSpPr/>
          <p:nvPr/>
        </p:nvGrpSpPr>
        <p:grpSpPr>
          <a:xfrm>
            <a:off x="4886264" y="3191924"/>
            <a:ext cx="350548" cy="350198"/>
            <a:chOff x="4886264" y="3366174"/>
            <a:chExt cx="350548" cy="350198"/>
          </a:xfrm>
        </p:grpSpPr>
        <p:sp>
          <p:nvSpPr>
            <p:cNvPr id="9424" name="Google Shape;9424;p6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63"/>
          <p:cNvGrpSpPr/>
          <p:nvPr/>
        </p:nvGrpSpPr>
        <p:grpSpPr>
          <a:xfrm>
            <a:off x="5331913" y="3239697"/>
            <a:ext cx="347143" cy="254684"/>
            <a:chOff x="5331913" y="3413947"/>
            <a:chExt cx="347143" cy="254684"/>
          </a:xfrm>
        </p:grpSpPr>
        <p:sp>
          <p:nvSpPr>
            <p:cNvPr id="9438" name="Google Shape;9438;p6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63"/>
          <p:cNvGrpSpPr/>
          <p:nvPr/>
        </p:nvGrpSpPr>
        <p:grpSpPr>
          <a:xfrm>
            <a:off x="5776798" y="3235528"/>
            <a:ext cx="346379" cy="264518"/>
            <a:chOff x="5776798" y="3409778"/>
            <a:chExt cx="346379" cy="264518"/>
          </a:xfrm>
        </p:grpSpPr>
        <p:sp>
          <p:nvSpPr>
            <p:cNvPr id="9445" name="Google Shape;9445;p6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63"/>
          <p:cNvGrpSpPr/>
          <p:nvPr/>
        </p:nvGrpSpPr>
        <p:grpSpPr>
          <a:xfrm>
            <a:off x="7108015" y="3222255"/>
            <a:ext cx="344883" cy="290299"/>
            <a:chOff x="7108015" y="3396505"/>
            <a:chExt cx="344883" cy="290299"/>
          </a:xfrm>
        </p:grpSpPr>
        <p:sp>
          <p:nvSpPr>
            <p:cNvPr id="9452" name="Google Shape;9452;p6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63"/>
          <p:cNvGrpSpPr/>
          <p:nvPr/>
        </p:nvGrpSpPr>
        <p:grpSpPr>
          <a:xfrm>
            <a:off x="7551754" y="3216558"/>
            <a:ext cx="344883" cy="301311"/>
            <a:chOff x="7551754" y="3390808"/>
            <a:chExt cx="344883" cy="301311"/>
          </a:xfrm>
        </p:grpSpPr>
        <p:sp>
          <p:nvSpPr>
            <p:cNvPr id="9457" name="Google Shape;9457;p6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63"/>
          <p:cNvGrpSpPr/>
          <p:nvPr/>
        </p:nvGrpSpPr>
        <p:grpSpPr>
          <a:xfrm>
            <a:off x="6707084" y="3213153"/>
            <a:ext cx="261145" cy="308504"/>
            <a:chOff x="6707084" y="3387403"/>
            <a:chExt cx="261145" cy="308504"/>
          </a:xfrm>
        </p:grpSpPr>
        <p:sp>
          <p:nvSpPr>
            <p:cNvPr id="9469" name="Google Shape;9469;p6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63"/>
          <p:cNvGrpSpPr/>
          <p:nvPr/>
        </p:nvGrpSpPr>
        <p:grpSpPr>
          <a:xfrm>
            <a:off x="848978" y="4123387"/>
            <a:ext cx="377824" cy="324418"/>
            <a:chOff x="848978" y="4297637"/>
            <a:chExt cx="377824" cy="324418"/>
          </a:xfrm>
        </p:grpSpPr>
        <p:sp>
          <p:nvSpPr>
            <p:cNvPr id="9474" name="Google Shape;9474;p6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63"/>
          <p:cNvGrpSpPr/>
          <p:nvPr/>
        </p:nvGrpSpPr>
        <p:grpSpPr>
          <a:xfrm>
            <a:off x="1754279" y="4112343"/>
            <a:ext cx="351439" cy="345965"/>
            <a:chOff x="1754279" y="4286593"/>
            <a:chExt cx="351439" cy="345965"/>
          </a:xfrm>
        </p:grpSpPr>
        <p:sp>
          <p:nvSpPr>
            <p:cNvPr id="9477" name="Google Shape;9477;p6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63"/>
          <p:cNvGrpSpPr/>
          <p:nvPr/>
        </p:nvGrpSpPr>
        <p:grpSpPr>
          <a:xfrm>
            <a:off x="3996113" y="4116926"/>
            <a:ext cx="336512" cy="335048"/>
            <a:chOff x="3996113" y="4291176"/>
            <a:chExt cx="336512" cy="335048"/>
          </a:xfrm>
        </p:grpSpPr>
        <p:sp>
          <p:nvSpPr>
            <p:cNvPr id="9483" name="Google Shape;9483;p6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6" name="Google Shape;9486;p6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7" name="Google Shape;9487;p63"/>
          <p:cNvGrpSpPr/>
          <p:nvPr/>
        </p:nvGrpSpPr>
        <p:grpSpPr>
          <a:xfrm>
            <a:off x="2179081" y="4111261"/>
            <a:ext cx="397525" cy="348670"/>
            <a:chOff x="2179081" y="4285511"/>
            <a:chExt cx="397525" cy="348670"/>
          </a:xfrm>
        </p:grpSpPr>
        <p:sp>
          <p:nvSpPr>
            <p:cNvPr id="9488" name="Google Shape;9488;p6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63"/>
          <p:cNvGrpSpPr/>
          <p:nvPr/>
        </p:nvGrpSpPr>
        <p:grpSpPr>
          <a:xfrm>
            <a:off x="3584201" y="4120746"/>
            <a:ext cx="267574" cy="329415"/>
            <a:chOff x="3584201" y="4294996"/>
            <a:chExt cx="267574" cy="329415"/>
          </a:xfrm>
        </p:grpSpPr>
        <p:sp>
          <p:nvSpPr>
            <p:cNvPr id="9491" name="Google Shape;9491;p6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63"/>
          <p:cNvGrpSpPr/>
          <p:nvPr/>
        </p:nvGrpSpPr>
        <p:grpSpPr>
          <a:xfrm>
            <a:off x="3082855" y="4121478"/>
            <a:ext cx="375946" cy="327823"/>
            <a:chOff x="3082855" y="4295728"/>
            <a:chExt cx="375946" cy="327823"/>
          </a:xfrm>
        </p:grpSpPr>
        <p:sp>
          <p:nvSpPr>
            <p:cNvPr id="9496" name="Google Shape;9496;p6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63"/>
          <p:cNvGrpSpPr/>
          <p:nvPr/>
        </p:nvGrpSpPr>
        <p:grpSpPr>
          <a:xfrm>
            <a:off x="2749016" y="4116926"/>
            <a:ext cx="150831" cy="336926"/>
            <a:chOff x="2749016" y="4291176"/>
            <a:chExt cx="150831" cy="336926"/>
          </a:xfrm>
        </p:grpSpPr>
        <p:sp>
          <p:nvSpPr>
            <p:cNvPr id="9508" name="Google Shape;9508;p6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63"/>
          <p:cNvGrpSpPr/>
          <p:nvPr/>
        </p:nvGrpSpPr>
        <p:grpSpPr>
          <a:xfrm>
            <a:off x="7127716" y="4105182"/>
            <a:ext cx="248254" cy="361942"/>
            <a:chOff x="7127716" y="4279432"/>
            <a:chExt cx="248254" cy="361942"/>
          </a:xfrm>
        </p:grpSpPr>
        <p:sp>
          <p:nvSpPr>
            <p:cNvPr id="9513" name="Google Shape;9513;p6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63"/>
          <p:cNvGrpSpPr/>
          <p:nvPr/>
        </p:nvGrpSpPr>
        <p:grpSpPr>
          <a:xfrm>
            <a:off x="7565408" y="4105182"/>
            <a:ext cx="248255" cy="361942"/>
            <a:chOff x="7565408" y="4279432"/>
            <a:chExt cx="248255" cy="361942"/>
          </a:xfrm>
        </p:grpSpPr>
        <p:sp>
          <p:nvSpPr>
            <p:cNvPr id="9523" name="Google Shape;9523;p6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63"/>
          <p:cNvGrpSpPr/>
          <p:nvPr/>
        </p:nvGrpSpPr>
        <p:grpSpPr>
          <a:xfrm>
            <a:off x="6264109" y="4105182"/>
            <a:ext cx="225498" cy="361560"/>
            <a:chOff x="6264109" y="4279432"/>
            <a:chExt cx="225498" cy="361560"/>
          </a:xfrm>
        </p:grpSpPr>
        <p:sp>
          <p:nvSpPr>
            <p:cNvPr id="9532" name="Google Shape;9532;p6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63"/>
          <p:cNvGrpSpPr/>
          <p:nvPr/>
        </p:nvGrpSpPr>
        <p:grpSpPr>
          <a:xfrm>
            <a:off x="7929578" y="4110115"/>
            <a:ext cx="395266" cy="351312"/>
            <a:chOff x="7929578" y="4284365"/>
            <a:chExt cx="395266" cy="351312"/>
          </a:xfrm>
        </p:grpSpPr>
        <p:sp>
          <p:nvSpPr>
            <p:cNvPr id="9535" name="Google Shape;9535;p6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3"/>
          <p:cNvGrpSpPr/>
          <p:nvPr/>
        </p:nvGrpSpPr>
        <p:grpSpPr>
          <a:xfrm>
            <a:off x="6595502" y="4149527"/>
            <a:ext cx="426315" cy="332826"/>
            <a:chOff x="6639652" y="4323777"/>
            <a:chExt cx="426315" cy="332826"/>
          </a:xfrm>
        </p:grpSpPr>
        <p:sp>
          <p:nvSpPr>
            <p:cNvPr id="9540" name="Google Shape;9540;p6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63"/>
          <p:cNvGrpSpPr/>
          <p:nvPr/>
        </p:nvGrpSpPr>
        <p:grpSpPr>
          <a:xfrm>
            <a:off x="5357662" y="4123387"/>
            <a:ext cx="287275" cy="326296"/>
            <a:chOff x="5357662" y="4297637"/>
            <a:chExt cx="287275" cy="326296"/>
          </a:xfrm>
        </p:grpSpPr>
        <p:sp>
          <p:nvSpPr>
            <p:cNvPr id="9551" name="Google Shape;9551;p6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63"/>
          <p:cNvGrpSpPr/>
          <p:nvPr/>
        </p:nvGrpSpPr>
        <p:grpSpPr>
          <a:xfrm>
            <a:off x="5774124" y="4120300"/>
            <a:ext cx="331611" cy="331674"/>
            <a:chOff x="5774124" y="4294550"/>
            <a:chExt cx="331611" cy="331674"/>
          </a:xfrm>
        </p:grpSpPr>
        <p:sp>
          <p:nvSpPr>
            <p:cNvPr id="9557" name="Google Shape;9557;p6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9" name="Google Shape;9559;p63"/>
          <p:cNvGrpSpPr/>
          <p:nvPr/>
        </p:nvGrpSpPr>
        <p:grpSpPr>
          <a:xfrm>
            <a:off x="4890434" y="4113139"/>
            <a:ext cx="345997" cy="346029"/>
            <a:chOff x="4890434" y="4287389"/>
            <a:chExt cx="345997" cy="346029"/>
          </a:xfrm>
        </p:grpSpPr>
        <p:sp>
          <p:nvSpPr>
            <p:cNvPr id="9560" name="Google Shape;9560;p6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63"/>
          <p:cNvGrpSpPr/>
          <p:nvPr/>
        </p:nvGrpSpPr>
        <p:grpSpPr>
          <a:xfrm>
            <a:off x="2165809" y="3636809"/>
            <a:ext cx="422542" cy="342973"/>
            <a:chOff x="2165809" y="3811059"/>
            <a:chExt cx="422542" cy="342973"/>
          </a:xfrm>
        </p:grpSpPr>
        <p:sp>
          <p:nvSpPr>
            <p:cNvPr id="9568" name="Google Shape;9568;p6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6" name="Google Shape;9586;p6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7" name="Google Shape;9587;p63"/>
          <p:cNvGrpSpPr/>
          <p:nvPr/>
        </p:nvGrpSpPr>
        <p:grpSpPr>
          <a:xfrm>
            <a:off x="903530" y="3631875"/>
            <a:ext cx="264550" cy="353222"/>
            <a:chOff x="903530" y="3806125"/>
            <a:chExt cx="264550" cy="353222"/>
          </a:xfrm>
        </p:grpSpPr>
        <p:sp>
          <p:nvSpPr>
            <p:cNvPr id="9588" name="Google Shape;9588;p6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63"/>
          <p:cNvGrpSpPr/>
          <p:nvPr/>
        </p:nvGrpSpPr>
        <p:grpSpPr>
          <a:xfrm>
            <a:off x="850092" y="3178684"/>
            <a:ext cx="369517" cy="375660"/>
            <a:chOff x="850092" y="3352934"/>
            <a:chExt cx="369517" cy="375660"/>
          </a:xfrm>
        </p:grpSpPr>
        <p:sp>
          <p:nvSpPr>
            <p:cNvPr id="9593" name="Google Shape;9593;p6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63"/>
          <p:cNvGrpSpPr/>
          <p:nvPr/>
        </p:nvGrpSpPr>
        <p:grpSpPr>
          <a:xfrm>
            <a:off x="2611458" y="3642124"/>
            <a:ext cx="426329" cy="332375"/>
            <a:chOff x="2611458" y="3816374"/>
            <a:chExt cx="426329" cy="332375"/>
          </a:xfrm>
        </p:grpSpPr>
        <p:sp>
          <p:nvSpPr>
            <p:cNvPr id="9599" name="Google Shape;9599;p6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9" name="Google Shape;9609;p6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0" name="Google Shape;9610;p63"/>
          <p:cNvGrpSpPr/>
          <p:nvPr/>
        </p:nvGrpSpPr>
        <p:grpSpPr>
          <a:xfrm>
            <a:off x="4019984" y="3631143"/>
            <a:ext cx="293704" cy="353954"/>
            <a:chOff x="4019984" y="3805393"/>
            <a:chExt cx="293704" cy="353954"/>
          </a:xfrm>
        </p:grpSpPr>
        <p:sp>
          <p:nvSpPr>
            <p:cNvPr id="9611" name="Google Shape;9611;p6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63"/>
          <p:cNvGrpSpPr/>
          <p:nvPr/>
        </p:nvGrpSpPr>
        <p:grpSpPr>
          <a:xfrm>
            <a:off x="8006505" y="3215794"/>
            <a:ext cx="323654" cy="303189"/>
            <a:chOff x="8006505" y="3390044"/>
            <a:chExt cx="323654" cy="303189"/>
          </a:xfrm>
        </p:grpSpPr>
        <p:sp>
          <p:nvSpPr>
            <p:cNvPr id="9614" name="Google Shape;9614;p6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63"/>
          <p:cNvGrpSpPr/>
          <p:nvPr/>
        </p:nvGrpSpPr>
        <p:grpSpPr>
          <a:xfrm>
            <a:off x="1299146" y="3632257"/>
            <a:ext cx="367990" cy="351312"/>
            <a:chOff x="1299146" y="3806507"/>
            <a:chExt cx="367990" cy="351312"/>
          </a:xfrm>
        </p:grpSpPr>
        <p:sp>
          <p:nvSpPr>
            <p:cNvPr id="9621" name="Google Shape;9621;p6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3" name="Google Shape;9623;p6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4" name="Google Shape;9624;p63"/>
          <p:cNvGrpSpPr/>
          <p:nvPr/>
        </p:nvGrpSpPr>
        <p:grpSpPr>
          <a:xfrm>
            <a:off x="7550258" y="3658420"/>
            <a:ext cx="371395" cy="301279"/>
            <a:chOff x="7550258" y="3832670"/>
            <a:chExt cx="371395" cy="301279"/>
          </a:xfrm>
        </p:grpSpPr>
        <p:sp>
          <p:nvSpPr>
            <p:cNvPr id="9625" name="Google Shape;9625;p6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3" name="Google Shape;9643;p6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4" name="Google Shape;9644;p63"/>
          <p:cNvGrpSpPr/>
          <p:nvPr/>
        </p:nvGrpSpPr>
        <p:grpSpPr>
          <a:xfrm>
            <a:off x="6659725" y="3633785"/>
            <a:ext cx="367608" cy="350548"/>
            <a:chOff x="6659725" y="3808035"/>
            <a:chExt cx="367608" cy="350548"/>
          </a:xfrm>
        </p:grpSpPr>
        <p:sp>
          <p:nvSpPr>
            <p:cNvPr id="9645" name="Google Shape;9645;p6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63"/>
          <p:cNvGrpSpPr/>
          <p:nvPr/>
        </p:nvGrpSpPr>
        <p:grpSpPr>
          <a:xfrm>
            <a:off x="6219391" y="3642506"/>
            <a:ext cx="356627" cy="334252"/>
            <a:chOff x="6219391" y="3816756"/>
            <a:chExt cx="356627" cy="334252"/>
          </a:xfrm>
        </p:grpSpPr>
        <p:sp>
          <p:nvSpPr>
            <p:cNvPr id="9648" name="Google Shape;9648;p6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63"/>
          <p:cNvGrpSpPr/>
          <p:nvPr/>
        </p:nvGrpSpPr>
        <p:grpSpPr>
          <a:xfrm>
            <a:off x="5778676" y="3652722"/>
            <a:ext cx="349052" cy="313055"/>
            <a:chOff x="5778676" y="3826972"/>
            <a:chExt cx="349052" cy="313055"/>
          </a:xfrm>
        </p:grpSpPr>
        <p:sp>
          <p:nvSpPr>
            <p:cNvPr id="9653" name="Google Shape;9653;p6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63"/>
          <p:cNvGrpSpPr/>
          <p:nvPr/>
        </p:nvGrpSpPr>
        <p:grpSpPr>
          <a:xfrm>
            <a:off x="5355784" y="3660297"/>
            <a:ext cx="299019" cy="297905"/>
            <a:chOff x="5355784" y="3834547"/>
            <a:chExt cx="299019" cy="297905"/>
          </a:xfrm>
        </p:grpSpPr>
        <p:sp>
          <p:nvSpPr>
            <p:cNvPr id="9659" name="Google Shape;9659;p6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3"/>
          <p:cNvGrpSpPr/>
          <p:nvPr/>
        </p:nvGrpSpPr>
        <p:grpSpPr>
          <a:xfrm>
            <a:off x="8036455" y="3633021"/>
            <a:ext cx="292176" cy="353985"/>
            <a:chOff x="8036455" y="3807271"/>
            <a:chExt cx="292176" cy="353985"/>
          </a:xfrm>
        </p:grpSpPr>
        <p:sp>
          <p:nvSpPr>
            <p:cNvPr id="9664" name="Google Shape;9664;p6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6" name="Google Shape;9666;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9667" name="Google Shape;9667;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9668" name="Google Shape;9668;p63"/>
          <p:cNvGrpSpPr/>
          <p:nvPr/>
        </p:nvGrpSpPr>
        <p:grpSpPr>
          <a:xfrm>
            <a:off x="4874902" y="3634549"/>
            <a:ext cx="345615" cy="350835"/>
            <a:chOff x="4874902" y="3808799"/>
            <a:chExt cx="345615" cy="350835"/>
          </a:xfrm>
        </p:grpSpPr>
        <p:sp>
          <p:nvSpPr>
            <p:cNvPr id="9669" name="Google Shape;9669;p6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6" name="Google Shape;9686;p63"/>
          <p:cNvGrpSpPr/>
          <p:nvPr/>
        </p:nvGrpSpPr>
        <p:grpSpPr>
          <a:xfrm>
            <a:off x="3095745" y="3631143"/>
            <a:ext cx="352840" cy="354717"/>
            <a:chOff x="3095745" y="3805393"/>
            <a:chExt cx="352840" cy="354717"/>
          </a:xfrm>
        </p:grpSpPr>
        <p:sp>
          <p:nvSpPr>
            <p:cNvPr id="9687" name="Google Shape;9687;p6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96" name="Shape 9696"/>
        <p:cNvGrpSpPr/>
        <p:nvPr/>
      </p:nvGrpSpPr>
      <p:grpSpPr>
        <a:xfrm>
          <a:off x="0" y="0"/>
          <a:ext cx="0" cy="0"/>
          <a:chOff x="0" y="0"/>
          <a:chExt cx="0" cy="0"/>
        </a:xfrm>
      </p:grpSpPr>
      <p:grpSp>
        <p:nvGrpSpPr>
          <p:cNvPr id="9697" name="Google Shape;9697;p64"/>
          <p:cNvGrpSpPr/>
          <p:nvPr/>
        </p:nvGrpSpPr>
        <p:grpSpPr>
          <a:xfrm>
            <a:off x="2733780" y="4039081"/>
            <a:ext cx="342144" cy="362704"/>
            <a:chOff x="2704005" y="4258781"/>
            <a:chExt cx="342144" cy="362704"/>
          </a:xfrm>
        </p:grpSpPr>
        <p:sp>
          <p:nvSpPr>
            <p:cNvPr id="9698" name="Google Shape;9698;p6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64"/>
          <p:cNvGrpSpPr/>
          <p:nvPr/>
        </p:nvGrpSpPr>
        <p:grpSpPr>
          <a:xfrm>
            <a:off x="2157462" y="4083096"/>
            <a:ext cx="347435" cy="363370"/>
            <a:chOff x="2157462" y="4258496"/>
            <a:chExt cx="347435" cy="363370"/>
          </a:xfrm>
        </p:grpSpPr>
        <p:sp>
          <p:nvSpPr>
            <p:cNvPr id="9706" name="Google Shape;9706;p6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64"/>
          <p:cNvGrpSpPr/>
          <p:nvPr/>
        </p:nvGrpSpPr>
        <p:grpSpPr>
          <a:xfrm>
            <a:off x="4010963" y="3588381"/>
            <a:ext cx="343665" cy="363211"/>
            <a:chOff x="4010963" y="3763781"/>
            <a:chExt cx="343665" cy="363211"/>
          </a:xfrm>
        </p:grpSpPr>
        <p:sp>
          <p:nvSpPr>
            <p:cNvPr id="9710" name="Google Shape;9710;p6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64"/>
          <p:cNvGrpSpPr/>
          <p:nvPr/>
        </p:nvGrpSpPr>
        <p:grpSpPr>
          <a:xfrm>
            <a:off x="2214042" y="3635109"/>
            <a:ext cx="368153" cy="311193"/>
            <a:chOff x="2214042" y="3810509"/>
            <a:chExt cx="368153" cy="311193"/>
          </a:xfrm>
        </p:grpSpPr>
        <p:sp>
          <p:nvSpPr>
            <p:cNvPr id="9716" name="Google Shape;9716;p6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64"/>
          <p:cNvGrpSpPr/>
          <p:nvPr/>
        </p:nvGrpSpPr>
        <p:grpSpPr>
          <a:xfrm>
            <a:off x="1797413" y="3606819"/>
            <a:ext cx="367805" cy="367773"/>
            <a:chOff x="1768938" y="3782219"/>
            <a:chExt cx="367805" cy="367773"/>
          </a:xfrm>
        </p:grpSpPr>
        <p:sp>
          <p:nvSpPr>
            <p:cNvPr id="9719" name="Google Shape;9719;p6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64"/>
          <p:cNvGrpSpPr/>
          <p:nvPr/>
        </p:nvGrpSpPr>
        <p:grpSpPr>
          <a:xfrm>
            <a:off x="2681385" y="3623039"/>
            <a:ext cx="325544" cy="327413"/>
            <a:chOff x="2681385" y="3798439"/>
            <a:chExt cx="325544" cy="327413"/>
          </a:xfrm>
        </p:grpSpPr>
        <p:sp>
          <p:nvSpPr>
            <p:cNvPr id="9725" name="Google Shape;9725;p6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64"/>
          <p:cNvGrpSpPr/>
          <p:nvPr/>
        </p:nvGrpSpPr>
        <p:grpSpPr>
          <a:xfrm>
            <a:off x="6243928" y="4088102"/>
            <a:ext cx="274254" cy="350824"/>
            <a:chOff x="6243928" y="4263502"/>
            <a:chExt cx="274254" cy="350824"/>
          </a:xfrm>
        </p:grpSpPr>
        <p:sp>
          <p:nvSpPr>
            <p:cNvPr id="9733" name="Google Shape;9733;p6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64"/>
          <p:cNvGrpSpPr/>
          <p:nvPr/>
        </p:nvGrpSpPr>
        <p:grpSpPr>
          <a:xfrm>
            <a:off x="3560600" y="3587938"/>
            <a:ext cx="352345" cy="363655"/>
            <a:chOff x="3560600" y="3763338"/>
            <a:chExt cx="352345" cy="363655"/>
          </a:xfrm>
        </p:grpSpPr>
        <p:sp>
          <p:nvSpPr>
            <p:cNvPr id="9742" name="Google Shape;9742;p6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64"/>
          <p:cNvGrpSpPr/>
          <p:nvPr/>
        </p:nvGrpSpPr>
        <p:grpSpPr>
          <a:xfrm>
            <a:off x="5790556" y="4085852"/>
            <a:ext cx="279513" cy="356083"/>
            <a:chOff x="5790556" y="4261252"/>
            <a:chExt cx="279513" cy="356083"/>
          </a:xfrm>
        </p:grpSpPr>
        <p:sp>
          <p:nvSpPr>
            <p:cNvPr id="9746" name="Google Shape;9746;p6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64"/>
          <p:cNvGrpSpPr/>
          <p:nvPr/>
        </p:nvGrpSpPr>
        <p:grpSpPr>
          <a:xfrm>
            <a:off x="5341333" y="4085852"/>
            <a:ext cx="278752" cy="356463"/>
            <a:chOff x="5341333" y="4261252"/>
            <a:chExt cx="278752" cy="356463"/>
          </a:xfrm>
        </p:grpSpPr>
        <p:sp>
          <p:nvSpPr>
            <p:cNvPr id="9754" name="Google Shape;9754;p6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1" name="Google Shape;9761;p6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2" name="Google Shape;9762;p64"/>
          <p:cNvGrpSpPr/>
          <p:nvPr/>
        </p:nvGrpSpPr>
        <p:grpSpPr>
          <a:xfrm>
            <a:off x="3103646" y="3590676"/>
            <a:ext cx="360233" cy="362451"/>
            <a:chOff x="3107608" y="3763401"/>
            <a:chExt cx="360233" cy="362451"/>
          </a:xfrm>
        </p:grpSpPr>
        <p:sp>
          <p:nvSpPr>
            <p:cNvPr id="9763" name="Google Shape;9763;p6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64"/>
          <p:cNvGrpSpPr/>
          <p:nvPr/>
        </p:nvGrpSpPr>
        <p:grpSpPr>
          <a:xfrm>
            <a:off x="889343" y="3625827"/>
            <a:ext cx="351585" cy="339705"/>
            <a:chOff x="889343" y="3801227"/>
            <a:chExt cx="351585" cy="339705"/>
          </a:xfrm>
        </p:grpSpPr>
        <p:sp>
          <p:nvSpPr>
            <p:cNvPr id="9767" name="Google Shape;9767;p6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64"/>
          <p:cNvGrpSpPr/>
          <p:nvPr/>
        </p:nvGrpSpPr>
        <p:grpSpPr>
          <a:xfrm>
            <a:off x="4896609" y="4085472"/>
            <a:ext cx="278784" cy="355323"/>
            <a:chOff x="4896609" y="4260872"/>
            <a:chExt cx="278784" cy="355323"/>
          </a:xfrm>
        </p:grpSpPr>
        <p:sp>
          <p:nvSpPr>
            <p:cNvPr id="9773" name="Google Shape;9773;p6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64"/>
          <p:cNvGrpSpPr/>
          <p:nvPr/>
        </p:nvGrpSpPr>
        <p:grpSpPr>
          <a:xfrm>
            <a:off x="7598438" y="4090731"/>
            <a:ext cx="260283" cy="345914"/>
            <a:chOff x="7598438" y="4266131"/>
            <a:chExt cx="260283" cy="345914"/>
          </a:xfrm>
        </p:grpSpPr>
        <p:sp>
          <p:nvSpPr>
            <p:cNvPr id="9780" name="Google Shape;9780;p6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64"/>
          <p:cNvGrpSpPr/>
          <p:nvPr/>
        </p:nvGrpSpPr>
        <p:grpSpPr>
          <a:xfrm>
            <a:off x="1767069" y="3184746"/>
            <a:ext cx="286324" cy="348163"/>
            <a:chOff x="1767069" y="3360146"/>
            <a:chExt cx="286324" cy="348163"/>
          </a:xfrm>
        </p:grpSpPr>
        <p:sp>
          <p:nvSpPr>
            <p:cNvPr id="9788" name="Google Shape;9788;p6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64"/>
          <p:cNvGrpSpPr/>
          <p:nvPr/>
        </p:nvGrpSpPr>
        <p:grpSpPr>
          <a:xfrm>
            <a:off x="7149944" y="4090731"/>
            <a:ext cx="260283" cy="345914"/>
            <a:chOff x="7149944" y="4266131"/>
            <a:chExt cx="260283" cy="345914"/>
          </a:xfrm>
        </p:grpSpPr>
        <p:sp>
          <p:nvSpPr>
            <p:cNvPr id="9796" name="Google Shape;9796;p6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64"/>
          <p:cNvGrpSpPr/>
          <p:nvPr/>
        </p:nvGrpSpPr>
        <p:grpSpPr>
          <a:xfrm>
            <a:off x="6695051" y="4083951"/>
            <a:ext cx="270104" cy="360233"/>
            <a:chOff x="6695051" y="4259351"/>
            <a:chExt cx="270104" cy="360233"/>
          </a:xfrm>
        </p:grpSpPr>
        <p:sp>
          <p:nvSpPr>
            <p:cNvPr id="9803" name="Google Shape;9803;p6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64"/>
          <p:cNvGrpSpPr/>
          <p:nvPr/>
        </p:nvGrpSpPr>
        <p:grpSpPr>
          <a:xfrm>
            <a:off x="8047661" y="4082051"/>
            <a:ext cx="277263" cy="362514"/>
            <a:chOff x="8047661" y="4257451"/>
            <a:chExt cx="277263" cy="362514"/>
          </a:xfrm>
        </p:grpSpPr>
        <p:sp>
          <p:nvSpPr>
            <p:cNvPr id="9808" name="Google Shape;9808;p6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64"/>
          <p:cNvGrpSpPr/>
          <p:nvPr/>
        </p:nvGrpSpPr>
        <p:grpSpPr>
          <a:xfrm>
            <a:off x="6248078" y="3609068"/>
            <a:ext cx="277263" cy="356115"/>
            <a:chOff x="6248078" y="3784468"/>
            <a:chExt cx="277263" cy="356115"/>
          </a:xfrm>
        </p:grpSpPr>
        <p:sp>
          <p:nvSpPr>
            <p:cNvPr id="9813" name="Google Shape;9813;p6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64"/>
          <p:cNvGrpSpPr/>
          <p:nvPr/>
        </p:nvGrpSpPr>
        <p:grpSpPr>
          <a:xfrm>
            <a:off x="5800725" y="3610589"/>
            <a:ext cx="277644" cy="354594"/>
            <a:chOff x="5800725" y="3785989"/>
            <a:chExt cx="277644" cy="354594"/>
          </a:xfrm>
        </p:grpSpPr>
        <p:sp>
          <p:nvSpPr>
            <p:cNvPr id="9819" name="Google Shape;9819;p6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64"/>
          <p:cNvGrpSpPr/>
          <p:nvPr/>
        </p:nvGrpSpPr>
        <p:grpSpPr>
          <a:xfrm>
            <a:off x="2206122" y="3185348"/>
            <a:ext cx="308183" cy="347561"/>
            <a:chOff x="2206122" y="3360748"/>
            <a:chExt cx="308183" cy="347561"/>
          </a:xfrm>
        </p:grpSpPr>
        <p:sp>
          <p:nvSpPr>
            <p:cNvPr id="9827" name="Google Shape;9827;p6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64"/>
          <p:cNvGrpSpPr/>
          <p:nvPr/>
        </p:nvGrpSpPr>
        <p:grpSpPr>
          <a:xfrm>
            <a:off x="5353403" y="3610209"/>
            <a:ext cx="277992" cy="354974"/>
            <a:chOff x="5353403" y="3785609"/>
            <a:chExt cx="277992" cy="354974"/>
          </a:xfrm>
        </p:grpSpPr>
        <p:sp>
          <p:nvSpPr>
            <p:cNvPr id="9833" name="Google Shape;9833;p6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64"/>
          <p:cNvGrpSpPr/>
          <p:nvPr/>
        </p:nvGrpSpPr>
        <p:grpSpPr>
          <a:xfrm>
            <a:off x="4896229" y="3610589"/>
            <a:ext cx="278784" cy="354594"/>
            <a:chOff x="4896229" y="3785989"/>
            <a:chExt cx="278784" cy="354594"/>
          </a:xfrm>
        </p:grpSpPr>
        <p:sp>
          <p:nvSpPr>
            <p:cNvPr id="9840" name="Google Shape;9840;p6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64"/>
          <p:cNvGrpSpPr/>
          <p:nvPr/>
        </p:nvGrpSpPr>
        <p:grpSpPr>
          <a:xfrm>
            <a:off x="7592387" y="3612458"/>
            <a:ext cx="273874" cy="351204"/>
            <a:chOff x="7592387" y="3787858"/>
            <a:chExt cx="273874" cy="351204"/>
          </a:xfrm>
        </p:grpSpPr>
        <p:sp>
          <p:nvSpPr>
            <p:cNvPr id="9847" name="Google Shape;9847;p6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64"/>
          <p:cNvGrpSpPr/>
          <p:nvPr/>
        </p:nvGrpSpPr>
        <p:grpSpPr>
          <a:xfrm>
            <a:off x="7145794" y="3612458"/>
            <a:ext cx="274254" cy="350444"/>
            <a:chOff x="7145794" y="3787858"/>
            <a:chExt cx="274254" cy="350444"/>
          </a:xfrm>
        </p:grpSpPr>
        <p:sp>
          <p:nvSpPr>
            <p:cNvPr id="9852" name="Google Shape;9852;p6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4"/>
          <p:cNvGrpSpPr/>
          <p:nvPr/>
        </p:nvGrpSpPr>
        <p:grpSpPr>
          <a:xfrm>
            <a:off x="8054060" y="3611698"/>
            <a:ext cx="266334" cy="353834"/>
            <a:chOff x="8054060" y="3787098"/>
            <a:chExt cx="266334" cy="353834"/>
          </a:xfrm>
        </p:grpSpPr>
        <p:sp>
          <p:nvSpPr>
            <p:cNvPr id="9859" name="Google Shape;9859;p6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64"/>
          <p:cNvGrpSpPr/>
          <p:nvPr/>
        </p:nvGrpSpPr>
        <p:grpSpPr>
          <a:xfrm>
            <a:off x="6702211" y="3607199"/>
            <a:ext cx="270104" cy="361754"/>
            <a:chOff x="6702211" y="3782599"/>
            <a:chExt cx="270104" cy="361754"/>
          </a:xfrm>
        </p:grpSpPr>
        <p:sp>
          <p:nvSpPr>
            <p:cNvPr id="9864" name="Google Shape;9864;p6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64"/>
          <p:cNvGrpSpPr/>
          <p:nvPr/>
        </p:nvGrpSpPr>
        <p:grpSpPr>
          <a:xfrm>
            <a:off x="3516886" y="3263327"/>
            <a:ext cx="391854" cy="269922"/>
            <a:chOff x="3516850" y="3406526"/>
            <a:chExt cx="369674" cy="254644"/>
          </a:xfrm>
        </p:grpSpPr>
        <p:sp>
          <p:nvSpPr>
            <p:cNvPr id="9870" name="Google Shape;9870;p6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64"/>
          <p:cNvGrpSpPr/>
          <p:nvPr/>
        </p:nvGrpSpPr>
        <p:grpSpPr>
          <a:xfrm>
            <a:off x="1310655" y="3185127"/>
            <a:ext cx="306314" cy="347403"/>
            <a:chOff x="1310655" y="3360527"/>
            <a:chExt cx="306314" cy="347403"/>
          </a:xfrm>
        </p:grpSpPr>
        <p:sp>
          <p:nvSpPr>
            <p:cNvPr id="9875" name="Google Shape;9875;p6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64"/>
          <p:cNvGrpSpPr/>
          <p:nvPr/>
        </p:nvGrpSpPr>
        <p:grpSpPr>
          <a:xfrm>
            <a:off x="3119678" y="3184746"/>
            <a:ext cx="269343" cy="348543"/>
            <a:chOff x="3119678" y="3360146"/>
            <a:chExt cx="269343" cy="348543"/>
          </a:xfrm>
        </p:grpSpPr>
        <p:sp>
          <p:nvSpPr>
            <p:cNvPr id="9881" name="Google Shape;9881;p6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64"/>
          <p:cNvGrpSpPr/>
          <p:nvPr/>
        </p:nvGrpSpPr>
        <p:grpSpPr>
          <a:xfrm>
            <a:off x="3967213" y="3181547"/>
            <a:ext cx="368185" cy="354753"/>
            <a:chOff x="3967213" y="3356947"/>
            <a:chExt cx="368185" cy="354753"/>
          </a:xfrm>
        </p:grpSpPr>
        <p:sp>
          <p:nvSpPr>
            <p:cNvPr id="9889" name="Google Shape;9889;p6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64"/>
          <p:cNvGrpSpPr/>
          <p:nvPr/>
        </p:nvGrpSpPr>
        <p:grpSpPr>
          <a:xfrm>
            <a:off x="871254" y="3184746"/>
            <a:ext cx="285183" cy="347023"/>
            <a:chOff x="871254" y="3360146"/>
            <a:chExt cx="285183" cy="347023"/>
          </a:xfrm>
        </p:grpSpPr>
        <p:sp>
          <p:nvSpPr>
            <p:cNvPr id="9895" name="Google Shape;9895;p6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64"/>
          <p:cNvGrpSpPr/>
          <p:nvPr/>
        </p:nvGrpSpPr>
        <p:grpSpPr>
          <a:xfrm>
            <a:off x="2665165" y="3184746"/>
            <a:ext cx="281794" cy="349684"/>
            <a:chOff x="2665165" y="3360146"/>
            <a:chExt cx="281794" cy="349684"/>
          </a:xfrm>
        </p:grpSpPr>
        <p:sp>
          <p:nvSpPr>
            <p:cNvPr id="9900" name="Google Shape;9900;p6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64"/>
          <p:cNvGrpSpPr/>
          <p:nvPr/>
        </p:nvGrpSpPr>
        <p:grpSpPr>
          <a:xfrm>
            <a:off x="7156344" y="3172296"/>
            <a:ext cx="264465" cy="353074"/>
            <a:chOff x="7156344" y="3347696"/>
            <a:chExt cx="264465" cy="353074"/>
          </a:xfrm>
        </p:grpSpPr>
        <p:sp>
          <p:nvSpPr>
            <p:cNvPr id="9906" name="Google Shape;9906;p6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64"/>
          <p:cNvGrpSpPr/>
          <p:nvPr/>
        </p:nvGrpSpPr>
        <p:grpSpPr>
          <a:xfrm>
            <a:off x="6703732" y="3171536"/>
            <a:ext cx="264813" cy="352693"/>
            <a:chOff x="6703732" y="3346936"/>
            <a:chExt cx="264813" cy="352693"/>
          </a:xfrm>
        </p:grpSpPr>
        <p:sp>
          <p:nvSpPr>
            <p:cNvPr id="9912" name="Google Shape;9912;p6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64"/>
          <p:cNvGrpSpPr/>
          <p:nvPr/>
        </p:nvGrpSpPr>
        <p:grpSpPr>
          <a:xfrm>
            <a:off x="6252228" y="3171536"/>
            <a:ext cx="265193" cy="352693"/>
            <a:chOff x="6252228" y="3346936"/>
            <a:chExt cx="265193" cy="352693"/>
          </a:xfrm>
        </p:grpSpPr>
        <p:sp>
          <p:nvSpPr>
            <p:cNvPr id="9918" name="Google Shape;9918;p6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64"/>
          <p:cNvGrpSpPr/>
          <p:nvPr/>
        </p:nvGrpSpPr>
        <p:grpSpPr>
          <a:xfrm>
            <a:off x="5801105" y="3172296"/>
            <a:ext cx="264813" cy="351933"/>
            <a:chOff x="5801105" y="3347696"/>
            <a:chExt cx="264813" cy="351933"/>
          </a:xfrm>
        </p:grpSpPr>
        <p:sp>
          <p:nvSpPr>
            <p:cNvPr id="9922" name="Google Shape;9922;p6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64"/>
          <p:cNvGrpSpPr/>
          <p:nvPr/>
        </p:nvGrpSpPr>
        <p:grpSpPr>
          <a:xfrm>
            <a:off x="5349253" y="3171536"/>
            <a:ext cx="265922" cy="352693"/>
            <a:chOff x="5349253" y="3346936"/>
            <a:chExt cx="265922" cy="352693"/>
          </a:xfrm>
        </p:grpSpPr>
        <p:sp>
          <p:nvSpPr>
            <p:cNvPr id="9927" name="Google Shape;9927;p6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64"/>
          <p:cNvGrpSpPr/>
          <p:nvPr/>
        </p:nvGrpSpPr>
        <p:grpSpPr>
          <a:xfrm>
            <a:off x="4907159" y="3171536"/>
            <a:ext cx="264845" cy="354214"/>
            <a:chOff x="4907159" y="3346936"/>
            <a:chExt cx="264845" cy="354214"/>
          </a:xfrm>
        </p:grpSpPr>
        <p:sp>
          <p:nvSpPr>
            <p:cNvPr id="9934" name="Google Shape;9934;p6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64"/>
          <p:cNvGrpSpPr/>
          <p:nvPr/>
        </p:nvGrpSpPr>
        <p:grpSpPr>
          <a:xfrm>
            <a:off x="8048421" y="3159086"/>
            <a:ext cx="276503" cy="369674"/>
            <a:chOff x="8048421" y="3334486"/>
            <a:chExt cx="276503" cy="369674"/>
          </a:xfrm>
        </p:grpSpPr>
        <p:sp>
          <p:nvSpPr>
            <p:cNvPr id="9937" name="Google Shape;9937;p6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64"/>
          <p:cNvGrpSpPr/>
          <p:nvPr/>
        </p:nvGrpSpPr>
        <p:grpSpPr>
          <a:xfrm>
            <a:off x="7575787" y="3154555"/>
            <a:ext cx="295384" cy="376834"/>
            <a:chOff x="7575787" y="3329955"/>
            <a:chExt cx="295384" cy="376834"/>
          </a:xfrm>
        </p:grpSpPr>
        <p:sp>
          <p:nvSpPr>
            <p:cNvPr id="9944" name="Google Shape;9944;p6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64"/>
          <p:cNvGrpSpPr/>
          <p:nvPr/>
        </p:nvGrpSpPr>
        <p:grpSpPr>
          <a:xfrm>
            <a:off x="864062" y="2709103"/>
            <a:ext cx="264084" cy="347783"/>
            <a:chOff x="864062" y="2884503"/>
            <a:chExt cx="264084" cy="347783"/>
          </a:xfrm>
        </p:grpSpPr>
        <p:sp>
          <p:nvSpPr>
            <p:cNvPr id="9951" name="Google Shape;9951;p6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64"/>
          <p:cNvGrpSpPr/>
          <p:nvPr/>
        </p:nvGrpSpPr>
        <p:grpSpPr>
          <a:xfrm>
            <a:off x="3978523" y="2709261"/>
            <a:ext cx="348955" cy="346516"/>
            <a:chOff x="3978523" y="2884661"/>
            <a:chExt cx="348955" cy="346516"/>
          </a:xfrm>
        </p:grpSpPr>
        <p:sp>
          <p:nvSpPr>
            <p:cNvPr id="9962" name="Google Shape;9962;p6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64"/>
          <p:cNvGrpSpPr/>
          <p:nvPr/>
        </p:nvGrpSpPr>
        <p:grpSpPr>
          <a:xfrm>
            <a:off x="3556255" y="2709863"/>
            <a:ext cx="347435" cy="345534"/>
            <a:chOff x="3527780" y="2885263"/>
            <a:chExt cx="347435" cy="345534"/>
          </a:xfrm>
        </p:grpSpPr>
        <p:sp>
          <p:nvSpPr>
            <p:cNvPr id="9971" name="Google Shape;9971;p6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64"/>
          <p:cNvGrpSpPr/>
          <p:nvPr/>
        </p:nvGrpSpPr>
        <p:grpSpPr>
          <a:xfrm>
            <a:off x="2239671" y="2709103"/>
            <a:ext cx="218053" cy="348543"/>
            <a:chOff x="2239671" y="2884503"/>
            <a:chExt cx="218053" cy="348543"/>
          </a:xfrm>
        </p:grpSpPr>
        <p:sp>
          <p:nvSpPr>
            <p:cNvPr id="9995" name="Google Shape;9995;p6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64"/>
          <p:cNvGrpSpPr/>
          <p:nvPr/>
        </p:nvGrpSpPr>
        <p:grpSpPr>
          <a:xfrm>
            <a:off x="2691555" y="2709103"/>
            <a:ext cx="215044" cy="348924"/>
            <a:chOff x="2691555" y="2884503"/>
            <a:chExt cx="215044" cy="348924"/>
          </a:xfrm>
        </p:grpSpPr>
        <p:sp>
          <p:nvSpPr>
            <p:cNvPr id="10001" name="Google Shape;10001;p6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64"/>
          <p:cNvGrpSpPr/>
          <p:nvPr/>
        </p:nvGrpSpPr>
        <p:grpSpPr>
          <a:xfrm>
            <a:off x="1770459" y="2709103"/>
            <a:ext cx="254644" cy="348828"/>
            <a:chOff x="1770459" y="2884503"/>
            <a:chExt cx="254644" cy="348828"/>
          </a:xfrm>
        </p:grpSpPr>
        <p:sp>
          <p:nvSpPr>
            <p:cNvPr id="10005" name="Google Shape;10005;p6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64"/>
          <p:cNvGrpSpPr/>
          <p:nvPr/>
        </p:nvGrpSpPr>
        <p:grpSpPr>
          <a:xfrm>
            <a:off x="1317466" y="2709483"/>
            <a:ext cx="258382" cy="348543"/>
            <a:chOff x="1317466" y="2884883"/>
            <a:chExt cx="258382" cy="348543"/>
          </a:xfrm>
        </p:grpSpPr>
        <p:sp>
          <p:nvSpPr>
            <p:cNvPr id="10014" name="Google Shape;10014;p6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64"/>
          <p:cNvGrpSpPr/>
          <p:nvPr/>
        </p:nvGrpSpPr>
        <p:grpSpPr>
          <a:xfrm>
            <a:off x="3121167" y="2709483"/>
            <a:ext cx="258414" cy="348543"/>
            <a:chOff x="3121167" y="2884883"/>
            <a:chExt cx="258414" cy="348543"/>
          </a:xfrm>
        </p:grpSpPr>
        <p:sp>
          <p:nvSpPr>
            <p:cNvPr id="10023" name="Google Shape;10023;p6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64"/>
          <p:cNvGrpSpPr/>
          <p:nvPr/>
        </p:nvGrpSpPr>
        <p:grpSpPr>
          <a:xfrm>
            <a:off x="4899999" y="2706695"/>
            <a:ext cx="271244" cy="346801"/>
            <a:chOff x="4899999" y="2882095"/>
            <a:chExt cx="271244" cy="346801"/>
          </a:xfrm>
        </p:grpSpPr>
        <p:sp>
          <p:nvSpPr>
            <p:cNvPr id="10032" name="Google Shape;10032;p6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64"/>
          <p:cNvGrpSpPr/>
          <p:nvPr/>
        </p:nvGrpSpPr>
        <p:grpSpPr>
          <a:xfrm>
            <a:off x="7162775" y="2705713"/>
            <a:ext cx="259523" cy="346294"/>
            <a:chOff x="7162775" y="2881113"/>
            <a:chExt cx="259523" cy="346294"/>
          </a:xfrm>
        </p:grpSpPr>
        <p:sp>
          <p:nvSpPr>
            <p:cNvPr id="10043" name="Google Shape;10043;p6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64"/>
          <p:cNvGrpSpPr/>
          <p:nvPr/>
        </p:nvGrpSpPr>
        <p:grpSpPr>
          <a:xfrm>
            <a:off x="6709751" y="2706442"/>
            <a:ext cx="261075" cy="347815"/>
            <a:chOff x="6709751" y="2881842"/>
            <a:chExt cx="261075" cy="347815"/>
          </a:xfrm>
        </p:grpSpPr>
        <p:sp>
          <p:nvSpPr>
            <p:cNvPr id="10050" name="Google Shape;10050;p6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4"/>
          <p:cNvGrpSpPr/>
          <p:nvPr/>
        </p:nvGrpSpPr>
        <p:grpSpPr>
          <a:xfrm>
            <a:off x="5807156" y="2705713"/>
            <a:ext cx="261043" cy="348163"/>
            <a:chOff x="5807156" y="2881113"/>
            <a:chExt cx="261043" cy="348163"/>
          </a:xfrm>
        </p:grpSpPr>
        <p:sp>
          <p:nvSpPr>
            <p:cNvPr id="10057" name="Google Shape;10057;p6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64"/>
          <p:cNvGrpSpPr/>
          <p:nvPr/>
        </p:nvGrpSpPr>
        <p:grpSpPr>
          <a:xfrm>
            <a:off x="5355653" y="2706093"/>
            <a:ext cx="262184" cy="346643"/>
            <a:chOff x="5355653" y="2881493"/>
            <a:chExt cx="262184" cy="346643"/>
          </a:xfrm>
        </p:grpSpPr>
        <p:sp>
          <p:nvSpPr>
            <p:cNvPr id="10063" name="Google Shape;10063;p6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64"/>
          <p:cNvGrpSpPr/>
          <p:nvPr/>
        </p:nvGrpSpPr>
        <p:grpSpPr>
          <a:xfrm>
            <a:off x="8055961" y="2706442"/>
            <a:ext cx="260283" cy="345914"/>
            <a:chOff x="8055961" y="2881842"/>
            <a:chExt cx="260283" cy="345914"/>
          </a:xfrm>
        </p:grpSpPr>
        <p:sp>
          <p:nvSpPr>
            <p:cNvPr id="10069" name="Google Shape;10069;p6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64"/>
          <p:cNvGrpSpPr/>
          <p:nvPr/>
        </p:nvGrpSpPr>
        <p:grpSpPr>
          <a:xfrm>
            <a:off x="7609368" y="2718512"/>
            <a:ext cx="264813" cy="353105"/>
            <a:chOff x="7609368" y="2893912"/>
            <a:chExt cx="264813" cy="353105"/>
          </a:xfrm>
        </p:grpSpPr>
        <p:sp>
          <p:nvSpPr>
            <p:cNvPr id="10074" name="Google Shape;10074;p6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4"/>
          <p:cNvGrpSpPr/>
          <p:nvPr/>
        </p:nvGrpSpPr>
        <p:grpSpPr>
          <a:xfrm>
            <a:off x="6248458" y="2694372"/>
            <a:ext cx="270864" cy="360645"/>
            <a:chOff x="6248458" y="2869772"/>
            <a:chExt cx="270864" cy="360645"/>
          </a:xfrm>
        </p:grpSpPr>
        <p:sp>
          <p:nvSpPr>
            <p:cNvPr id="10081" name="Google Shape;10081;p6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64"/>
          <p:cNvGrpSpPr/>
          <p:nvPr/>
        </p:nvGrpSpPr>
        <p:grpSpPr>
          <a:xfrm>
            <a:off x="3075928" y="2270398"/>
            <a:ext cx="363243" cy="300675"/>
            <a:chOff x="3075928" y="2445798"/>
            <a:chExt cx="363243" cy="300675"/>
          </a:xfrm>
        </p:grpSpPr>
        <p:sp>
          <p:nvSpPr>
            <p:cNvPr id="10087" name="Google Shape;10087;p6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64"/>
          <p:cNvGrpSpPr/>
          <p:nvPr/>
        </p:nvGrpSpPr>
        <p:grpSpPr>
          <a:xfrm>
            <a:off x="2633105" y="2256459"/>
            <a:ext cx="363243" cy="328585"/>
            <a:chOff x="2633105" y="2431859"/>
            <a:chExt cx="363243" cy="328585"/>
          </a:xfrm>
        </p:grpSpPr>
        <p:sp>
          <p:nvSpPr>
            <p:cNvPr id="10099" name="Google Shape;10099;p6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64"/>
          <p:cNvGrpSpPr/>
          <p:nvPr/>
        </p:nvGrpSpPr>
        <p:grpSpPr>
          <a:xfrm>
            <a:off x="2189142" y="2245910"/>
            <a:ext cx="365904" cy="350064"/>
            <a:chOff x="2189142" y="2421310"/>
            <a:chExt cx="365904" cy="350064"/>
          </a:xfrm>
        </p:grpSpPr>
        <p:sp>
          <p:nvSpPr>
            <p:cNvPr id="10108" name="Google Shape;10108;p6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7" name="Google Shape;10117;p6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8" name="Google Shape;10118;p64"/>
          <p:cNvGrpSpPr/>
          <p:nvPr/>
        </p:nvGrpSpPr>
        <p:grpSpPr>
          <a:xfrm>
            <a:off x="3961923" y="2310917"/>
            <a:ext cx="364415" cy="220936"/>
            <a:chOff x="3961923" y="2486317"/>
            <a:chExt cx="364415" cy="220936"/>
          </a:xfrm>
        </p:grpSpPr>
        <p:sp>
          <p:nvSpPr>
            <p:cNvPr id="10119" name="Google Shape;10119;p6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3" name="Google Shape;10123;p6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4" name="Google Shape;10124;p64"/>
          <p:cNvGrpSpPr/>
          <p:nvPr/>
        </p:nvGrpSpPr>
        <p:grpSpPr>
          <a:xfrm>
            <a:off x="1303876" y="2243977"/>
            <a:ext cx="363275" cy="354626"/>
            <a:chOff x="1303876" y="2419377"/>
            <a:chExt cx="363275" cy="354626"/>
          </a:xfrm>
        </p:grpSpPr>
        <p:sp>
          <p:nvSpPr>
            <p:cNvPr id="10125" name="Google Shape;10125;p6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64"/>
          <p:cNvGrpSpPr/>
          <p:nvPr/>
        </p:nvGrpSpPr>
        <p:grpSpPr>
          <a:xfrm>
            <a:off x="861053" y="2239510"/>
            <a:ext cx="362134" cy="363623"/>
            <a:chOff x="861053" y="2414910"/>
            <a:chExt cx="362134" cy="363623"/>
          </a:xfrm>
        </p:grpSpPr>
        <p:sp>
          <p:nvSpPr>
            <p:cNvPr id="10134" name="Google Shape;10134;p6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64"/>
          <p:cNvGrpSpPr/>
          <p:nvPr/>
        </p:nvGrpSpPr>
        <p:grpSpPr>
          <a:xfrm>
            <a:off x="7594288" y="2239859"/>
            <a:ext cx="279513" cy="355735"/>
            <a:chOff x="7594288" y="2415259"/>
            <a:chExt cx="279513" cy="355735"/>
          </a:xfrm>
        </p:grpSpPr>
        <p:sp>
          <p:nvSpPr>
            <p:cNvPr id="10140" name="Google Shape;10140;p6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64"/>
          <p:cNvGrpSpPr/>
          <p:nvPr/>
        </p:nvGrpSpPr>
        <p:grpSpPr>
          <a:xfrm>
            <a:off x="7145794" y="2240239"/>
            <a:ext cx="278784" cy="355735"/>
            <a:chOff x="7145794" y="2415639"/>
            <a:chExt cx="278784" cy="355735"/>
          </a:xfrm>
        </p:grpSpPr>
        <p:sp>
          <p:nvSpPr>
            <p:cNvPr id="10147" name="Google Shape;10147;p6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64"/>
          <p:cNvGrpSpPr/>
          <p:nvPr/>
        </p:nvGrpSpPr>
        <p:grpSpPr>
          <a:xfrm>
            <a:off x="6698441" y="2239130"/>
            <a:ext cx="277644" cy="357984"/>
            <a:chOff x="6698441" y="2414530"/>
            <a:chExt cx="277644" cy="357984"/>
          </a:xfrm>
        </p:grpSpPr>
        <p:sp>
          <p:nvSpPr>
            <p:cNvPr id="10158" name="Google Shape;10158;p6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64"/>
          <p:cNvGrpSpPr/>
          <p:nvPr/>
        </p:nvGrpSpPr>
        <p:grpSpPr>
          <a:xfrm>
            <a:off x="4897750" y="2240239"/>
            <a:ext cx="279513" cy="357255"/>
            <a:chOff x="4897750" y="2415639"/>
            <a:chExt cx="279513" cy="357255"/>
          </a:xfrm>
        </p:grpSpPr>
        <p:sp>
          <p:nvSpPr>
            <p:cNvPr id="10165" name="Google Shape;10165;p6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64"/>
          <p:cNvGrpSpPr/>
          <p:nvPr/>
        </p:nvGrpSpPr>
        <p:grpSpPr>
          <a:xfrm>
            <a:off x="5812066" y="2240619"/>
            <a:ext cx="264813" cy="353454"/>
            <a:chOff x="5812066" y="2416019"/>
            <a:chExt cx="264813" cy="353454"/>
          </a:xfrm>
        </p:grpSpPr>
        <p:sp>
          <p:nvSpPr>
            <p:cNvPr id="10174" name="Google Shape;10174;p6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64"/>
          <p:cNvGrpSpPr/>
          <p:nvPr/>
        </p:nvGrpSpPr>
        <p:grpSpPr>
          <a:xfrm>
            <a:off x="8054820" y="2240999"/>
            <a:ext cx="264433" cy="353454"/>
            <a:chOff x="8054820" y="2416399"/>
            <a:chExt cx="264433" cy="353454"/>
          </a:xfrm>
        </p:grpSpPr>
        <p:sp>
          <p:nvSpPr>
            <p:cNvPr id="10182" name="Google Shape;10182;p6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64"/>
          <p:cNvGrpSpPr/>
          <p:nvPr/>
        </p:nvGrpSpPr>
        <p:grpSpPr>
          <a:xfrm>
            <a:off x="5356413" y="2237990"/>
            <a:ext cx="271212" cy="361374"/>
            <a:chOff x="5356413" y="2413390"/>
            <a:chExt cx="271212" cy="361374"/>
          </a:xfrm>
        </p:grpSpPr>
        <p:sp>
          <p:nvSpPr>
            <p:cNvPr id="10189" name="Google Shape;10189;p6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4"/>
          <p:cNvGrpSpPr/>
          <p:nvPr/>
        </p:nvGrpSpPr>
        <p:grpSpPr>
          <a:xfrm>
            <a:off x="6255238" y="2236849"/>
            <a:ext cx="271244" cy="360994"/>
            <a:chOff x="6255238" y="2412249"/>
            <a:chExt cx="271244" cy="360994"/>
          </a:xfrm>
        </p:grpSpPr>
        <p:sp>
          <p:nvSpPr>
            <p:cNvPr id="10195" name="Google Shape;10195;p6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64"/>
          <p:cNvGrpSpPr/>
          <p:nvPr/>
        </p:nvGrpSpPr>
        <p:grpSpPr>
          <a:xfrm>
            <a:off x="2185372" y="1782399"/>
            <a:ext cx="366664" cy="366981"/>
            <a:chOff x="2185372" y="1957799"/>
            <a:chExt cx="366664" cy="366981"/>
          </a:xfrm>
        </p:grpSpPr>
        <p:sp>
          <p:nvSpPr>
            <p:cNvPr id="10202" name="Google Shape;10202;p6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64"/>
          <p:cNvGrpSpPr/>
          <p:nvPr/>
        </p:nvGrpSpPr>
        <p:grpSpPr>
          <a:xfrm>
            <a:off x="1737258" y="1812971"/>
            <a:ext cx="370814" cy="307359"/>
            <a:chOff x="1737258" y="1988371"/>
            <a:chExt cx="370814" cy="307359"/>
          </a:xfrm>
        </p:grpSpPr>
        <p:sp>
          <p:nvSpPr>
            <p:cNvPr id="10211" name="Google Shape;10211;p6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64"/>
          <p:cNvGrpSpPr/>
          <p:nvPr/>
        </p:nvGrpSpPr>
        <p:grpSpPr>
          <a:xfrm>
            <a:off x="848983" y="1814111"/>
            <a:ext cx="369294" cy="304350"/>
            <a:chOff x="848983" y="1989511"/>
            <a:chExt cx="369294" cy="304350"/>
          </a:xfrm>
        </p:grpSpPr>
        <p:sp>
          <p:nvSpPr>
            <p:cNvPr id="10216" name="Google Shape;10216;p6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64"/>
          <p:cNvGrpSpPr/>
          <p:nvPr/>
        </p:nvGrpSpPr>
        <p:grpSpPr>
          <a:xfrm>
            <a:off x="3074027" y="1808377"/>
            <a:ext cx="380604" cy="313854"/>
            <a:chOff x="3074027" y="1983777"/>
            <a:chExt cx="380604" cy="313854"/>
          </a:xfrm>
        </p:grpSpPr>
        <p:sp>
          <p:nvSpPr>
            <p:cNvPr id="10222" name="Google Shape;10222;p6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64"/>
          <p:cNvGrpSpPr/>
          <p:nvPr/>
        </p:nvGrpSpPr>
        <p:grpSpPr>
          <a:xfrm>
            <a:off x="3522521" y="1800457"/>
            <a:ext cx="367013" cy="331278"/>
            <a:chOff x="3522521" y="1975857"/>
            <a:chExt cx="367013" cy="331278"/>
          </a:xfrm>
        </p:grpSpPr>
        <p:sp>
          <p:nvSpPr>
            <p:cNvPr id="10228" name="Google Shape;10228;p6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64"/>
          <p:cNvGrpSpPr/>
          <p:nvPr/>
        </p:nvGrpSpPr>
        <p:grpSpPr>
          <a:xfrm>
            <a:off x="2630824" y="1801566"/>
            <a:ext cx="368185" cy="330454"/>
            <a:chOff x="2630824" y="1976966"/>
            <a:chExt cx="368185" cy="330454"/>
          </a:xfrm>
        </p:grpSpPr>
        <p:sp>
          <p:nvSpPr>
            <p:cNvPr id="10236" name="Google Shape;10236;p6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64"/>
          <p:cNvGrpSpPr/>
          <p:nvPr/>
        </p:nvGrpSpPr>
        <p:grpSpPr>
          <a:xfrm>
            <a:off x="1293706" y="1791016"/>
            <a:ext cx="369294" cy="350444"/>
            <a:chOff x="1293706" y="1966416"/>
            <a:chExt cx="369294" cy="350444"/>
          </a:xfrm>
        </p:grpSpPr>
        <p:sp>
          <p:nvSpPr>
            <p:cNvPr id="10245" name="Google Shape;10245;p6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4"/>
          <p:cNvGrpSpPr/>
          <p:nvPr/>
        </p:nvGrpSpPr>
        <p:grpSpPr>
          <a:xfrm>
            <a:off x="3967213" y="1800077"/>
            <a:ext cx="368185" cy="331816"/>
            <a:chOff x="3967213" y="1975477"/>
            <a:chExt cx="368185" cy="331816"/>
          </a:xfrm>
        </p:grpSpPr>
        <p:sp>
          <p:nvSpPr>
            <p:cNvPr id="10254" name="Google Shape;10254;p6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4"/>
          <p:cNvGrpSpPr/>
          <p:nvPr/>
        </p:nvGrpSpPr>
        <p:grpSpPr>
          <a:xfrm>
            <a:off x="8047661" y="1793646"/>
            <a:ext cx="279132" cy="356875"/>
            <a:chOff x="8047661" y="1969046"/>
            <a:chExt cx="279132" cy="356875"/>
          </a:xfrm>
        </p:grpSpPr>
        <p:sp>
          <p:nvSpPr>
            <p:cNvPr id="10258" name="Google Shape;10258;p6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64"/>
          <p:cNvGrpSpPr/>
          <p:nvPr/>
        </p:nvGrpSpPr>
        <p:grpSpPr>
          <a:xfrm>
            <a:off x="7596157" y="1792759"/>
            <a:ext cx="279544" cy="358142"/>
            <a:chOff x="7596157" y="1968159"/>
            <a:chExt cx="279544" cy="358142"/>
          </a:xfrm>
        </p:grpSpPr>
        <p:sp>
          <p:nvSpPr>
            <p:cNvPr id="10263" name="Google Shape;10263;p6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64"/>
          <p:cNvGrpSpPr/>
          <p:nvPr/>
        </p:nvGrpSpPr>
        <p:grpSpPr>
          <a:xfrm>
            <a:off x="7147315" y="1793646"/>
            <a:ext cx="279513" cy="357636"/>
            <a:chOff x="7147315" y="1969046"/>
            <a:chExt cx="279513" cy="357636"/>
          </a:xfrm>
        </p:grpSpPr>
        <p:sp>
          <p:nvSpPr>
            <p:cNvPr id="10270" name="Google Shape;10270;p6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64"/>
          <p:cNvGrpSpPr/>
          <p:nvPr/>
        </p:nvGrpSpPr>
        <p:grpSpPr>
          <a:xfrm>
            <a:off x="6697681" y="1792917"/>
            <a:ext cx="280305" cy="359093"/>
            <a:chOff x="6697681" y="1968317"/>
            <a:chExt cx="280305" cy="359093"/>
          </a:xfrm>
        </p:grpSpPr>
        <p:sp>
          <p:nvSpPr>
            <p:cNvPr id="10278" name="Google Shape;10278;p6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64"/>
          <p:cNvGrpSpPr/>
          <p:nvPr/>
        </p:nvGrpSpPr>
        <p:grpSpPr>
          <a:xfrm>
            <a:off x="6248839" y="1792537"/>
            <a:ext cx="280273" cy="358744"/>
            <a:chOff x="6248839" y="1967937"/>
            <a:chExt cx="280273" cy="358744"/>
          </a:xfrm>
        </p:grpSpPr>
        <p:sp>
          <p:nvSpPr>
            <p:cNvPr id="10286" name="Google Shape;10286;p6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4"/>
          <p:cNvGrpSpPr/>
          <p:nvPr/>
        </p:nvGrpSpPr>
        <p:grpSpPr>
          <a:xfrm>
            <a:off x="5801485" y="1793646"/>
            <a:ext cx="279164" cy="357794"/>
            <a:chOff x="5801485" y="1969046"/>
            <a:chExt cx="279164" cy="357794"/>
          </a:xfrm>
        </p:grpSpPr>
        <p:sp>
          <p:nvSpPr>
            <p:cNvPr id="10293" name="Google Shape;10293;p6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64"/>
          <p:cNvGrpSpPr/>
          <p:nvPr/>
        </p:nvGrpSpPr>
        <p:grpSpPr>
          <a:xfrm>
            <a:off x="5352643" y="1793646"/>
            <a:ext cx="278404" cy="358364"/>
            <a:chOff x="5352643" y="1969046"/>
            <a:chExt cx="278404" cy="358364"/>
          </a:xfrm>
        </p:grpSpPr>
        <p:sp>
          <p:nvSpPr>
            <p:cNvPr id="10307" name="Google Shape;10307;p6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4"/>
          <p:cNvGrpSpPr/>
          <p:nvPr/>
        </p:nvGrpSpPr>
        <p:grpSpPr>
          <a:xfrm>
            <a:off x="4897750" y="1792917"/>
            <a:ext cx="279132" cy="358364"/>
            <a:chOff x="4897750" y="1968317"/>
            <a:chExt cx="279132" cy="358364"/>
          </a:xfrm>
        </p:grpSpPr>
        <p:sp>
          <p:nvSpPr>
            <p:cNvPr id="10312" name="Google Shape;10312;p6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5" name="Google Shape;10325;p6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6" name="Google Shape;10326;p64"/>
          <p:cNvGrpSpPr/>
          <p:nvPr/>
        </p:nvGrpSpPr>
        <p:grpSpPr>
          <a:xfrm>
            <a:off x="1767449" y="1337644"/>
            <a:ext cx="324403" cy="347783"/>
            <a:chOff x="1767449" y="1513044"/>
            <a:chExt cx="324403" cy="347783"/>
          </a:xfrm>
        </p:grpSpPr>
        <p:sp>
          <p:nvSpPr>
            <p:cNvPr id="10327" name="Google Shape;10327;p6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64"/>
          <p:cNvGrpSpPr/>
          <p:nvPr/>
        </p:nvGrpSpPr>
        <p:grpSpPr>
          <a:xfrm>
            <a:off x="4007193" y="1337327"/>
            <a:ext cx="320633" cy="348100"/>
            <a:chOff x="4007193" y="1512727"/>
            <a:chExt cx="320633" cy="348100"/>
          </a:xfrm>
        </p:grpSpPr>
        <p:sp>
          <p:nvSpPr>
            <p:cNvPr id="10337" name="Google Shape;10337;p6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4"/>
          <p:cNvGrpSpPr/>
          <p:nvPr/>
        </p:nvGrpSpPr>
        <p:grpSpPr>
          <a:xfrm>
            <a:off x="3530425" y="1333347"/>
            <a:ext cx="368175" cy="344594"/>
            <a:chOff x="3530425" y="1508747"/>
            <a:chExt cx="368175" cy="344594"/>
          </a:xfrm>
        </p:grpSpPr>
        <p:sp>
          <p:nvSpPr>
            <p:cNvPr id="10343" name="Google Shape;10343;p6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64"/>
          <p:cNvGrpSpPr/>
          <p:nvPr/>
        </p:nvGrpSpPr>
        <p:grpSpPr>
          <a:xfrm>
            <a:off x="3127598" y="1337834"/>
            <a:ext cx="289714" cy="347593"/>
            <a:chOff x="3127598" y="1513234"/>
            <a:chExt cx="289714" cy="347593"/>
          </a:xfrm>
        </p:grpSpPr>
        <p:sp>
          <p:nvSpPr>
            <p:cNvPr id="10348" name="Google Shape;10348;p6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64"/>
          <p:cNvGrpSpPr/>
          <p:nvPr/>
        </p:nvGrpSpPr>
        <p:grpSpPr>
          <a:xfrm>
            <a:off x="2662884" y="1337644"/>
            <a:ext cx="322914" cy="348543"/>
            <a:chOff x="2662884" y="1513044"/>
            <a:chExt cx="322914" cy="348543"/>
          </a:xfrm>
        </p:grpSpPr>
        <p:sp>
          <p:nvSpPr>
            <p:cNvPr id="10354" name="Google Shape;10354;p6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64"/>
          <p:cNvGrpSpPr/>
          <p:nvPr/>
        </p:nvGrpSpPr>
        <p:grpSpPr>
          <a:xfrm>
            <a:off x="2232511" y="1337359"/>
            <a:ext cx="299534" cy="348068"/>
            <a:chOff x="2232511" y="1512759"/>
            <a:chExt cx="299534" cy="348068"/>
          </a:xfrm>
        </p:grpSpPr>
        <p:sp>
          <p:nvSpPr>
            <p:cNvPr id="10365" name="Google Shape;10365;p6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64"/>
          <p:cNvGrpSpPr/>
          <p:nvPr/>
        </p:nvGrpSpPr>
        <p:grpSpPr>
          <a:xfrm>
            <a:off x="1331406" y="1337961"/>
            <a:ext cx="301784" cy="348607"/>
            <a:chOff x="1331406" y="1513361"/>
            <a:chExt cx="301784" cy="348607"/>
          </a:xfrm>
        </p:grpSpPr>
        <p:sp>
          <p:nvSpPr>
            <p:cNvPr id="10377" name="Google Shape;10377;p6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64"/>
          <p:cNvGrpSpPr/>
          <p:nvPr/>
        </p:nvGrpSpPr>
        <p:grpSpPr>
          <a:xfrm>
            <a:off x="7144274" y="1324814"/>
            <a:ext cx="282174" cy="355735"/>
            <a:chOff x="7144274" y="1500214"/>
            <a:chExt cx="282174" cy="355735"/>
          </a:xfrm>
        </p:grpSpPr>
        <p:sp>
          <p:nvSpPr>
            <p:cNvPr id="10382" name="Google Shape;10382;p6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64"/>
          <p:cNvGrpSpPr/>
          <p:nvPr/>
        </p:nvGrpSpPr>
        <p:grpSpPr>
          <a:xfrm>
            <a:off x="6685262" y="1324814"/>
            <a:ext cx="289682" cy="354594"/>
            <a:chOff x="6685262" y="1500214"/>
            <a:chExt cx="289682" cy="354594"/>
          </a:xfrm>
        </p:grpSpPr>
        <p:sp>
          <p:nvSpPr>
            <p:cNvPr id="10389" name="Google Shape;10389;p6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4"/>
          <p:cNvGrpSpPr/>
          <p:nvPr/>
        </p:nvGrpSpPr>
        <p:grpSpPr>
          <a:xfrm>
            <a:off x="6200938" y="1325194"/>
            <a:ext cx="322154" cy="355355"/>
            <a:chOff x="6200938" y="1500594"/>
            <a:chExt cx="322154" cy="355355"/>
          </a:xfrm>
        </p:grpSpPr>
        <p:sp>
          <p:nvSpPr>
            <p:cNvPr id="10394" name="Google Shape;10394;p6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64"/>
          <p:cNvGrpSpPr/>
          <p:nvPr/>
        </p:nvGrpSpPr>
        <p:grpSpPr>
          <a:xfrm>
            <a:off x="5289631" y="1324814"/>
            <a:ext cx="332355" cy="354974"/>
            <a:chOff x="5289631" y="1500214"/>
            <a:chExt cx="332355" cy="354974"/>
          </a:xfrm>
        </p:grpSpPr>
        <p:sp>
          <p:nvSpPr>
            <p:cNvPr id="10400" name="Google Shape;10400;p6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64"/>
          <p:cNvGrpSpPr/>
          <p:nvPr/>
        </p:nvGrpSpPr>
        <p:grpSpPr>
          <a:xfrm>
            <a:off x="5748295" y="1324433"/>
            <a:ext cx="323294" cy="356115"/>
            <a:chOff x="5748295" y="1499833"/>
            <a:chExt cx="323294" cy="356115"/>
          </a:xfrm>
        </p:grpSpPr>
        <p:sp>
          <p:nvSpPr>
            <p:cNvPr id="10407" name="Google Shape;10407;p6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4"/>
          <p:cNvGrpSpPr/>
          <p:nvPr/>
        </p:nvGrpSpPr>
        <p:grpSpPr>
          <a:xfrm>
            <a:off x="8047661" y="1325637"/>
            <a:ext cx="278404" cy="355260"/>
            <a:chOff x="8047661" y="1501037"/>
            <a:chExt cx="278404" cy="355260"/>
          </a:xfrm>
        </p:grpSpPr>
        <p:sp>
          <p:nvSpPr>
            <p:cNvPr id="10415" name="Google Shape;10415;p6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64"/>
          <p:cNvGrpSpPr/>
          <p:nvPr/>
        </p:nvGrpSpPr>
        <p:grpSpPr>
          <a:xfrm>
            <a:off x="4903389" y="1324814"/>
            <a:ext cx="267854" cy="355735"/>
            <a:chOff x="4903389" y="1500214"/>
            <a:chExt cx="267854" cy="355735"/>
          </a:xfrm>
        </p:grpSpPr>
        <p:sp>
          <p:nvSpPr>
            <p:cNvPr id="10420" name="Google Shape;10420;p6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64"/>
          <p:cNvGrpSpPr/>
          <p:nvPr/>
        </p:nvGrpSpPr>
        <p:grpSpPr>
          <a:xfrm>
            <a:off x="7613518" y="1325954"/>
            <a:ext cx="264433" cy="353074"/>
            <a:chOff x="7613518" y="1501354"/>
            <a:chExt cx="264433" cy="353074"/>
          </a:xfrm>
        </p:grpSpPr>
        <p:sp>
          <p:nvSpPr>
            <p:cNvPr id="10426" name="Google Shape;10426;p6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2" name="Google Shape;10432;p6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433" name="Google Shape;10433;p6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37" name="Shape 10437"/>
        <p:cNvGrpSpPr/>
        <p:nvPr/>
      </p:nvGrpSpPr>
      <p:grpSpPr>
        <a:xfrm>
          <a:off x="0" y="0"/>
          <a:ext cx="0" cy="0"/>
          <a:chOff x="0" y="0"/>
          <a:chExt cx="0" cy="0"/>
        </a:xfrm>
      </p:grpSpPr>
      <p:grpSp>
        <p:nvGrpSpPr>
          <p:cNvPr id="10438" name="Google Shape;10438;p65"/>
          <p:cNvGrpSpPr/>
          <p:nvPr/>
        </p:nvGrpSpPr>
        <p:grpSpPr>
          <a:xfrm>
            <a:off x="1757085" y="1325225"/>
            <a:ext cx="371069" cy="359396"/>
            <a:chOff x="1757085" y="1500675"/>
            <a:chExt cx="371069" cy="359396"/>
          </a:xfrm>
        </p:grpSpPr>
        <p:sp>
          <p:nvSpPr>
            <p:cNvPr id="10439" name="Google Shape;10439;p6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65"/>
          <p:cNvGrpSpPr/>
          <p:nvPr/>
        </p:nvGrpSpPr>
        <p:grpSpPr>
          <a:xfrm>
            <a:off x="2774209" y="1779241"/>
            <a:ext cx="116693" cy="374186"/>
            <a:chOff x="2774209" y="1954691"/>
            <a:chExt cx="116693" cy="374186"/>
          </a:xfrm>
        </p:grpSpPr>
        <p:sp>
          <p:nvSpPr>
            <p:cNvPr id="10469" name="Google Shape;10469;p6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65"/>
          <p:cNvGrpSpPr/>
          <p:nvPr/>
        </p:nvGrpSpPr>
        <p:grpSpPr>
          <a:xfrm>
            <a:off x="4017435" y="1324462"/>
            <a:ext cx="315092" cy="359397"/>
            <a:chOff x="4017435" y="1499912"/>
            <a:chExt cx="315092" cy="359397"/>
          </a:xfrm>
        </p:grpSpPr>
        <p:sp>
          <p:nvSpPr>
            <p:cNvPr id="10472" name="Google Shape;10472;p6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65"/>
          <p:cNvGrpSpPr/>
          <p:nvPr/>
        </p:nvGrpSpPr>
        <p:grpSpPr>
          <a:xfrm>
            <a:off x="3963652" y="1824309"/>
            <a:ext cx="374154" cy="284050"/>
            <a:chOff x="3963652" y="1999759"/>
            <a:chExt cx="374154" cy="284050"/>
          </a:xfrm>
        </p:grpSpPr>
        <p:sp>
          <p:nvSpPr>
            <p:cNvPr id="10475" name="Google Shape;10475;p6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5"/>
          <p:cNvGrpSpPr/>
          <p:nvPr/>
        </p:nvGrpSpPr>
        <p:grpSpPr>
          <a:xfrm>
            <a:off x="1777536" y="1839416"/>
            <a:ext cx="376444" cy="253772"/>
            <a:chOff x="1777536" y="2014866"/>
            <a:chExt cx="376444" cy="253772"/>
          </a:xfrm>
        </p:grpSpPr>
        <p:sp>
          <p:nvSpPr>
            <p:cNvPr id="10479" name="Google Shape;10479;p6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5"/>
          <p:cNvGrpSpPr/>
          <p:nvPr/>
        </p:nvGrpSpPr>
        <p:grpSpPr>
          <a:xfrm>
            <a:off x="1309875" y="1881876"/>
            <a:ext cx="374154" cy="169680"/>
            <a:chOff x="1309875" y="2057326"/>
            <a:chExt cx="374154" cy="169680"/>
          </a:xfrm>
        </p:grpSpPr>
        <p:sp>
          <p:nvSpPr>
            <p:cNvPr id="10485" name="Google Shape;10485;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6" name="Google Shape;10496;p6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7" name="Google Shape;10497;p65"/>
          <p:cNvGrpSpPr/>
          <p:nvPr/>
        </p:nvGrpSpPr>
        <p:grpSpPr>
          <a:xfrm>
            <a:off x="2347450" y="1779114"/>
            <a:ext cx="113639" cy="373168"/>
            <a:chOff x="2347450" y="1954564"/>
            <a:chExt cx="113639" cy="373168"/>
          </a:xfrm>
        </p:grpSpPr>
        <p:sp>
          <p:nvSpPr>
            <p:cNvPr id="10498" name="Google Shape;10498;p6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0" name="Google Shape;10500;p6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1" name="Google Shape;10501;p65"/>
          <p:cNvGrpSpPr/>
          <p:nvPr/>
        </p:nvGrpSpPr>
        <p:grpSpPr>
          <a:xfrm>
            <a:off x="3110102" y="1324430"/>
            <a:ext cx="330613" cy="358379"/>
            <a:chOff x="3110102" y="1499880"/>
            <a:chExt cx="330613" cy="358379"/>
          </a:xfrm>
        </p:grpSpPr>
        <p:sp>
          <p:nvSpPr>
            <p:cNvPr id="10502" name="Google Shape;10502;p6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6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0" name="Google Shape;10510;p65"/>
          <p:cNvGrpSpPr/>
          <p:nvPr/>
        </p:nvGrpSpPr>
        <p:grpSpPr>
          <a:xfrm>
            <a:off x="3485575" y="1824309"/>
            <a:ext cx="373772" cy="284050"/>
            <a:chOff x="3531200" y="1999759"/>
            <a:chExt cx="373772" cy="284050"/>
          </a:xfrm>
        </p:grpSpPr>
        <p:sp>
          <p:nvSpPr>
            <p:cNvPr id="10511" name="Google Shape;10511;p6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65"/>
          <p:cNvGrpSpPr/>
          <p:nvPr/>
        </p:nvGrpSpPr>
        <p:grpSpPr>
          <a:xfrm>
            <a:off x="2667058" y="1324843"/>
            <a:ext cx="330231" cy="359015"/>
            <a:chOff x="2667058" y="1500293"/>
            <a:chExt cx="330231" cy="359015"/>
          </a:xfrm>
        </p:grpSpPr>
        <p:sp>
          <p:nvSpPr>
            <p:cNvPr id="10516" name="Google Shape;10516;p6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65"/>
          <p:cNvGrpSpPr/>
          <p:nvPr/>
        </p:nvGrpSpPr>
        <p:grpSpPr>
          <a:xfrm>
            <a:off x="3567553" y="1324462"/>
            <a:ext cx="320022" cy="359778"/>
            <a:chOff x="3567553" y="1499912"/>
            <a:chExt cx="320022" cy="359778"/>
          </a:xfrm>
        </p:grpSpPr>
        <p:sp>
          <p:nvSpPr>
            <p:cNvPr id="10535" name="Google Shape;10535;p6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65"/>
          <p:cNvGrpSpPr/>
          <p:nvPr/>
        </p:nvGrpSpPr>
        <p:grpSpPr>
          <a:xfrm>
            <a:off x="1309875" y="1324462"/>
            <a:ext cx="359015" cy="358633"/>
            <a:chOff x="1309875" y="1499912"/>
            <a:chExt cx="359015" cy="358633"/>
          </a:xfrm>
        </p:grpSpPr>
        <p:sp>
          <p:nvSpPr>
            <p:cNvPr id="10542" name="Google Shape;10542;p6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65"/>
          <p:cNvGrpSpPr/>
          <p:nvPr/>
        </p:nvGrpSpPr>
        <p:grpSpPr>
          <a:xfrm>
            <a:off x="2219466" y="1324843"/>
            <a:ext cx="330613" cy="359015"/>
            <a:chOff x="2219466" y="1500293"/>
            <a:chExt cx="330613" cy="359015"/>
          </a:xfrm>
        </p:grpSpPr>
        <p:sp>
          <p:nvSpPr>
            <p:cNvPr id="10552" name="Google Shape;10552;p6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65"/>
          <p:cNvGrpSpPr/>
          <p:nvPr/>
        </p:nvGrpSpPr>
        <p:grpSpPr>
          <a:xfrm>
            <a:off x="5343544" y="1333908"/>
            <a:ext cx="244676" cy="351095"/>
            <a:chOff x="5343544" y="1509358"/>
            <a:chExt cx="244676" cy="351095"/>
          </a:xfrm>
        </p:grpSpPr>
        <p:sp>
          <p:nvSpPr>
            <p:cNvPr id="10555" name="Google Shape;10555;p6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65"/>
          <p:cNvGrpSpPr/>
          <p:nvPr/>
        </p:nvGrpSpPr>
        <p:grpSpPr>
          <a:xfrm>
            <a:off x="4882340" y="1333908"/>
            <a:ext cx="246171" cy="351095"/>
            <a:chOff x="4882340" y="1509358"/>
            <a:chExt cx="246171" cy="351095"/>
          </a:xfrm>
        </p:grpSpPr>
        <p:sp>
          <p:nvSpPr>
            <p:cNvPr id="10559" name="Google Shape;10559;p6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65"/>
          <p:cNvGrpSpPr/>
          <p:nvPr/>
        </p:nvGrpSpPr>
        <p:grpSpPr>
          <a:xfrm>
            <a:off x="6273204" y="1333558"/>
            <a:ext cx="236343" cy="351445"/>
            <a:chOff x="6273204" y="1509008"/>
            <a:chExt cx="236343" cy="351445"/>
          </a:xfrm>
        </p:grpSpPr>
        <p:sp>
          <p:nvSpPr>
            <p:cNvPr id="10565" name="Google Shape;10565;p6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7" name="Google Shape;10567;p6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8" name="Google Shape;10568;p65"/>
          <p:cNvGrpSpPr/>
          <p:nvPr/>
        </p:nvGrpSpPr>
        <p:grpSpPr>
          <a:xfrm>
            <a:off x="7219530" y="1332794"/>
            <a:ext cx="191625" cy="352209"/>
            <a:chOff x="7219530" y="1508244"/>
            <a:chExt cx="191625" cy="352209"/>
          </a:xfrm>
        </p:grpSpPr>
        <p:sp>
          <p:nvSpPr>
            <p:cNvPr id="10569" name="Google Shape;10569;p6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65"/>
          <p:cNvGrpSpPr/>
          <p:nvPr/>
        </p:nvGrpSpPr>
        <p:grpSpPr>
          <a:xfrm>
            <a:off x="7699309" y="1333176"/>
            <a:ext cx="154922" cy="351827"/>
            <a:chOff x="7699309" y="1508626"/>
            <a:chExt cx="154922" cy="351827"/>
          </a:xfrm>
        </p:grpSpPr>
        <p:sp>
          <p:nvSpPr>
            <p:cNvPr id="10572" name="Google Shape;10572;p6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65"/>
          <p:cNvGrpSpPr/>
          <p:nvPr/>
        </p:nvGrpSpPr>
        <p:grpSpPr>
          <a:xfrm>
            <a:off x="8161690" y="1333558"/>
            <a:ext cx="153396" cy="351064"/>
            <a:chOff x="8161690" y="1509008"/>
            <a:chExt cx="153396" cy="351064"/>
          </a:xfrm>
        </p:grpSpPr>
        <p:sp>
          <p:nvSpPr>
            <p:cNvPr id="10580" name="Google Shape;10580;p6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65"/>
          <p:cNvGrpSpPr/>
          <p:nvPr/>
        </p:nvGrpSpPr>
        <p:grpSpPr>
          <a:xfrm>
            <a:off x="6746940" y="1333431"/>
            <a:ext cx="213221" cy="352304"/>
            <a:chOff x="6746940" y="1508881"/>
            <a:chExt cx="213221" cy="352304"/>
          </a:xfrm>
        </p:grpSpPr>
        <p:sp>
          <p:nvSpPr>
            <p:cNvPr id="10585" name="Google Shape;10585;p6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65"/>
          <p:cNvGrpSpPr/>
          <p:nvPr/>
        </p:nvGrpSpPr>
        <p:grpSpPr>
          <a:xfrm>
            <a:off x="5770336" y="1832165"/>
            <a:ext cx="350682" cy="292097"/>
            <a:chOff x="5770336" y="2007615"/>
            <a:chExt cx="350682" cy="292097"/>
          </a:xfrm>
        </p:grpSpPr>
        <p:sp>
          <p:nvSpPr>
            <p:cNvPr id="10590" name="Google Shape;10590;p6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65"/>
          <p:cNvGrpSpPr/>
          <p:nvPr/>
        </p:nvGrpSpPr>
        <p:grpSpPr>
          <a:xfrm>
            <a:off x="5326878" y="1804908"/>
            <a:ext cx="350332" cy="346229"/>
            <a:chOff x="5326878" y="1980358"/>
            <a:chExt cx="350332" cy="346229"/>
          </a:xfrm>
        </p:grpSpPr>
        <p:sp>
          <p:nvSpPr>
            <p:cNvPr id="10595" name="Google Shape;10595;p6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9" name="Google Shape;10599;p6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0" name="Google Shape;10600;p65"/>
          <p:cNvGrpSpPr/>
          <p:nvPr/>
        </p:nvGrpSpPr>
        <p:grpSpPr>
          <a:xfrm>
            <a:off x="4883835" y="1817121"/>
            <a:ext cx="350300" cy="323043"/>
            <a:chOff x="4883835" y="1992571"/>
            <a:chExt cx="350300" cy="323043"/>
          </a:xfrm>
        </p:grpSpPr>
        <p:sp>
          <p:nvSpPr>
            <p:cNvPr id="10601" name="Google Shape;10601;p6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65"/>
          <p:cNvGrpSpPr/>
          <p:nvPr/>
        </p:nvGrpSpPr>
        <p:grpSpPr>
          <a:xfrm>
            <a:off x="7548967" y="1803477"/>
            <a:ext cx="333285" cy="349950"/>
            <a:chOff x="7548967" y="1978927"/>
            <a:chExt cx="333285" cy="349950"/>
          </a:xfrm>
        </p:grpSpPr>
        <p:sp>
          <p:nvSpPr>
            <p:cNvPr id="10608" name="Google Shape;10608;p6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65"/>
          <p:cNvGrpSpPr/>
          <p:nvPr/>
        </p:nvGrpSpPr>
        <p:grpSpPr>
          <a:xfrm>
            <a:off x="6214142" y="1803477"/>
            <a:ext cx="346515" cy="350300"/>
            <a:chOff x="6214142" y="1978927"/>
            <a:chExt cx="346515" cy="350300"/>
          </a:xfrm>
        </p:grpSpPr>
        <p:sp>
          <p:nvSpPr>
            <p:cNvPr id="10616" name="Google Shape;10616;p6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65"/>
          <p:cNvGrpSpPr/>
          <p:nvPr/>
        </p:nvGrpSpPr>
        <p:grpSpPr>
          <a:xfrm>
            <a:off x="7105923" y="1803095"/>
            <a:ext cx="333285" cy="350682"/>
            <a:chOff x="7105923" y="1978545"/>
            <a:chExt cx="333285" cy="350682"/>
          </a:xfrm>
        </p:grpSpPr>
        <p:sp>
          <p:nvSpPr>
            <p:cNvPr id="10619" name="Google Shape;10619;p6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6" name="Google Shape;10626;p6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8" name="Google Shape;10628;p65"/>
          <p:cNvGrpSpPr/>
          <p:nvPr/>
        </p:nvGrpSpPr>
        <p:grpSpPr>
          <a:xfrm>
            <a:off x="3616406" y="2246902"/>
            <a:ext cx="203393" cy="351827"/>
            <a:chOff x="3616406" y="2422352"/>
            <a:chExt cx="203393" cy="351827"/>
          </a:xfrm>
        </p:grpSpPr>
        <p:sp>
          <p:nvSpPr>
            <p:cNvPr id="10629" name="Google Shape;10629;p6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65"/>
          <p:cNvGrpSpPr/>
          <p:nvPr/>
        </p:nvGrpSpPr>
        <p:grpSpPr>
          <a:xfrm>
            <a:off x="878187" y="2246520"/>
            <a:ext cx="272696" cy="351827"/>
            <a:chOff x="913012" y="2421970"/>
            <a:chExt cx="272696" cy="351827"/>
          </a:xfrm>
        </p:grpSpPr>
        <p:sp>
          <p:nvSpPr>
            <p:cNvPr id="10632" name="Google Shape;10632;p6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65"/>
          <p:cNvGrpSpPr/>
          <p:nvPr/>
        </p:nvGrpSpPr>
        <p:grpSpPr>
          <a:xfrm>
            <a:off x="2274743" y="2246902"/>
            <a:ext cx="255649" cy="351445"/>
            <a:chOff x="2274743" y="2422352"/>
            <a:chExt cx="255649" cy="351445"/>
          </a:xfrm>
        </p:grpSpPr>
        <p:sp>
          <p:nvSpPr>
            <p:cNvPr id="10637" name="Google Shape;10637;p6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0" name="Google Shape;10640;p65"/>
          <p:cNvGrpSpPr/>
          <p:nvPr/>
        </p:nvGrpSpPr>
        <p:grpSpPr>
          <a:xfrm>
            <a:off x="2708723" y="2245789"/>
            <a:ext cx="246552" cy="352558"/>
            <a:chOff x="2708723" y="2421239"/>
            <a:chExt cx="246552" cy="352558"/>
          </a:xfrm>
        </p:grpSpPr>
        <p:sp>
          <p:nvSpPr>
            <p:cNvPr id="10641" name="Google Shape;10641;p6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5"/>
          <p:cNvGrpSpPr/>
          <p:nvPr/>
        </p:nvGrpSpPr>
        <p:grpSpPr>
          <a:xfrm>
            <a:off x="1835485" y="2246902"/>
            <a:ext cx="259433" cy="350714"/>
            <a:chOff x="1835485" y="2422352"/>
            <a:chExt cx="259433" cy="350714"/>
          </a:xfrm>
        </p:grpSpPr>
        <p:sp>
          <p:nvSpPr>
            <p:cNvPr id="10644" name="Google Shape;10644;p6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65"/>
          <p:cNvGrpSpPr/>
          <p:nvPr/>
        </p:nvGrpSpPr>
        <p:grpSpPr>
          <a:xfrm>
            <a:off x="3150240" y="2246902"/>
            <a:ext cx="212489" cy="351445"/>
            <a:chOff x="3150240" y="2422352"/>
            <a:chExt cx="212489" cy="351445"/>
          </a:xfrm>
        </p:grpSpPr>
        <p:sp>
          <p:nvSpPr>
            <p:cNvPr id="10652" name="Google Shape;10652;p6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65"/>
          <p:cNvGrpSpPr/>
          <p:nvPr/>
        </p:nvGrpSpPr>
        <p:grpSpPr>
          <a:xfrm>
            <a:off x="1367060" y="2246679"/>
            <a:ext cx="269261" cy="352050"/>
            <a:chOff x="1367060" y="2422129"/>
            <a:chExt cx="269261" cy="352050"/>
          </a:xfrm>
        </p:grpSpPr>
        <p:sp>
          <p:nvSpPr>
            <p:cNvPr id="10655" name="Google Shape;10655;p6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9" name="Google Shape;10669;p6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0" name="Google Shape;10670;p65"/>
          <p:cNvGrpSpPr/>
          <p:nvPr/>
        </p:nvGrpSpPr>
        <p:grpSpPr>
          <a:xfrm>
            <a:off x="4882690" y="2249955"/>
            <a:ext cx="274573" cy="350682"/>
            <a:chOff x="4882690" y="2425405"/>
            <a:chExt cx="274573" cy="350682"/>
          </a:xfrm>
        </p:grpSpPr>
        <p:sp>
          <p:nvSpPr>
            <p:cNvPr id="10671" name="Google Shape;10671;p6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5"/>
          <p:cNvGrpSpPr/>
          <p:nvPr/>
        </p:nvGrpSpPr>
        <p:grpSpPr>
          <a:xfrm>
            <a:off x="6627639" y="2268434"/>
            <a:ext cx="355993" cy="313247"/>
            <a:chOff x="6627639" y="2443884"/>
            <a:chExt cx="355993" cy="313247"/>
          </a:xfrm>
        </p:grpSpPr>
        <p:sp>
          <p:nvSpPr>
            <p:cNvPr id="10674" name="Google Shape;10674;p6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65"/>
          <p:cNvGrpSpPr/>
          <p:nvPr/>
        </p:nvGrpSpPr>
        <p:grpSpPr>
          <a:xfrm>
            <a:off x="6183451" y="2286690"/>
            <a:ext cx="351445" cy="277976"/>
            <a:chOff x="6183451" y="2462140"/>
            <a:chExt cx="351445" cy="277976"/>
          </a:xfrm>
        </p:grpSpPr>
        <p:sp>
          <p:nvSpPr>
            <p:cNvPr id="10678" name="Google Shape;10678;p6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65"/>
          <p:cNvGrpSpPr/>
          <p:nvPr/>
        </p:nvGrpSpPr>
        <p:grpSpPr>
          <a:xfrm>
            <a:off x="5735477" y="2254408"/>
            <a:ext cx="353354" cy="341299"/>
            <a:chOff x="5735477" y="2429858"/>
            <a:chExt cx="353354" cy="341299"/>
          </a:xfrm>
        </p:grpSpPr>
        <p:sp>
          <p:nvSpPr>
            <p:cNvPr id="10686" name="Google Shape;10686;p6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65"/>
          <p:cNvGrpSpPr/>
          <p:nvPr/>
        </p:nvGrpSpPr>
        <p:grpSpPr>
          <a:xfrm>
            <a:off x="5243735" y="2271523"/>
            <a:ext cx="405255" cy="275499"/>
            <a:chOff x="5283337" y="2478774"/>
            <a:chExt cx="358633" cy="243913"/>
          </a:xfrm>
        </p:grpSpPr>
        <p:sp>
          <p:nvSpPr>
            <p:cNvPr id="10693" name="Google Shape;10693;p6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65"/>
          <p:cNvGrpSpPr/>
          <p:nvPr/>
        </p:nvGrpSpPr>
        <p:grpSpPr>
          <a:xfrm>
            <a:off x="7964753" y="2295373"/>
            <a:ext cx="362068" cy="258670"/>
            <a:chOff x="7964753" y="2470823"/>
            <a:chExt cx="362068" cy="258670"/>
          </a:xfrm>
        </p:grpSpPr>
        <p:sp>
          <p:nvSpPr>
            <p:cNvPr id="10711" name="Google Shape;10711;p6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65"/>
          <p:cNvGrpSpPr/>
          <p:nvPr/>
        </p:nvGrpSpPr>
        <p:grpSpPr>
          <a:xfrm>
            <a:off x="7524349" y="2280997"/>
            <a:ext cx="350332" cy="288948"/>
            <a:chOff x="7524349" y="2456447"/>
            <a:chExt cx="350332" cy="288948"/>
          </a:xfrm>
        </p:grpSpPr>
        <p:sp>
          <p:nvSpPr>
            <p:cNvPr id="10721" name="Google Shape;10721;p6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65"/>
          <p:cNvGrpSpPr/>
          <p:nvPr/>
        </p:nvGrpSpPr>
        <p:grpSpPr>
          <a:xfrm>
            <a:off x="3972749" y="2719143"/>
            <a:ext cx="355230" cy="356725"/>
            <a:chOff x="3972749" y="2894211"/>
            <a:chExt cx="355230" cy="356725"/>
          </a:xfrm>
        </p:grpSpPr>
        <p:sp>
          <p:nvSpPr>
            <p:cNvPr id="10727" name="Google Shape;10727;p6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65"/>
          <p:cNvGrpSpPr/>
          <p:nvPr/>
        </p:nvGrpSpPr>
        <p:grpSpPr>
          <a:xfrm>
            <a:off x="3527797" y="2743553"/>
            <a:ext cx="355993" cy="307904"/>
            <a:chOff x="3527797" y="2918796"/>
            <a:chExt cx="355993" cy="307904"/>
          </a:xfrm>
        </p:grpSpPr>
        <p:sp>
          <p:nvSpPr>
            <p:cNvPr id="10733" name="Google Shape;10733;p6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5"/>
          <p:cNvGrpSpPr/>
          <p:nvPr/>
        </p:nvGrpSpPr>
        <p:grpSpPr>
          <a:xfrm>
            <a:off x="3082845" y="2746336"/>
            <a:ext cx="356375" cy="302338"/>
            <a:chOff x="3082845" y="2920959"/>
            <a:chExt cx="356375" cy="302338"/>
          </a:xfrm>
        </p:grpSpPr>
        <p:sp>
          <p:nvSpPr>
            <p:cNvPr id="10744" name="Google Shape;10744;p6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65"/>
          <p:cNvGrpSpPr/>
          <p:nvPr/>
        </p:nvGrpSpPr>
        <p:grpSpPr>
          <a:xfrm>
            <a:off x="2639038" y="2719699"/>
            <a:ext cx="355612" cy="355612"/>
            <a:chOff x="2639038" y="2894942"/>
            <a:chExt cx="355612" cy="355612"/>
          </a:xfrm>
        </p:grpSpPr>
        <p:sp>
          <p:nvSpPr>
            <p:cNvPr id="10747" name="Google Shape;10747;p6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65"/>
          <p:cNvGrpSpPr/>
          <p:nvPr/>
        </p:nvGrpSpPr>
        <p:grpSpPr>
          <a:xfrm>
            <a:off x="2194468" y="2763622"/>
            <a:ext cx="355993" cy="267766"/>
            <a:chOff x="2194468" y="2938865"/>
            <a:chExt cx="355993" cy="267766"/>
          </a:xfrm>
        </p:grpSpPr>
        <p:sp>
          <p:nvSpPr>
            <p:cNvPr id="10750" name="Google Shape;10750;p6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65"/>
          <p:cNvGrpSpPr/>
          <p:nvPr/>
        </p:nvGrpSpPr>
        <p:grpSpPr>
          <a:xfrm>
            <a:off x="1749897" y="2719699"/>
            <a:ext cx="355993" cy="355612"/>
            <a:chOff x="1749897" y="2894561"/>
            <a:chExt cx="355993" cy="355612"/>
          </a:xfrm>
        </p:grpSpPr>
        <p:sp>
          <p:nvSpPr>
            <p:cNvPr id="10771" name="Google Shape;10771;p6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5"/>
          <p:cNvGrpSpPr/>
          <p:nvPr/>
        </p:nvGrpSpPr>
        <p:grpSpPr>
          <a:xfrm>
            <a:off x="1305327" y="2718761"/>
            <a:ext cx="357520" cy="357488"/>
            <a:chOff x="1305327" y="2894211"/>
            <a:chExt cx="357520" cy="357488"/>
          </a:xfrm>
        </p:grpSpPr>
        <p:sp>
          <p:nvSpPr>
            <p:cNvPr id="10783" name="Google Shape;10783;p6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65"/>
          <p:cNvGrpSpPr/>
          <p:nvPr/>
        </p:nvGrpSpPr>
        <p:grpSpPr>
          <a:xfrm>
            <a:off x="853950" y="2720860"/>
            <a:ext cx="364104" cy="353290"/>
            <a:chOff x="853950" y="2894720"/>
            <a:chExt cx="364104" cy="353290"/>
          </a:xfrm>
        </p:grpSpPr>
        <p:sp>
          <p:nvSpPr>
            <p:cNvPr id="10789" name="Google Shape;10789;p6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65"/>
          <p:cNvGrpSpPr/>
          <p:nvPr/>
        </p:nvGrpSpPr>
        <p:grpSpPr>
          <a:xfrm>
            <a:off x="7066548" y="2737144"/>
            <a:ext cx="352209" cy="334938"/>
            <a:chOff x="7066548" y="2912594"/>
            <a:chExt cx="352209" cy="334938"/>
          </a:xfrm>
        </p:grpSpPr>
        <p:sp>
          <p:nvSpPr>
            <p:cNvPr id="10797" name="Google Shape;10797;p6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3" name="Google Shape;10803;p6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5" name="Google Shape;10805;p65"/>
          <p:cNvGrpSpPr/>
          <p:nvPr/>
        </p:nvGrpSpPr>
        <p:grpSpPr>
          <a:xfrm>
            <a:off x="7541397" y="2729352"/>
            <a:ext cx="318495" cy="352209"/>
            <a:chOff x="7541397" y="2904802"/>
            <a:chExt cx="318495" cy="352209"/>
          </a:xfrm>
        </p:grpSpPr>
        <p:sp>
          <p:nvSpPr>
            <p:cNvPr id="10806" name="Google Shape;10806;p6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8" name="Google Shape;10808;p65"/>
          <p:cNvGrpSpPr/>
          <p:nvPr/>
        </p:nvGrpSpPr>
        <p:grpSpPr>
          <a:xfrm>
            <a:off x="8003015" y="2728589"/>
            <a:ext cx="306759" cy="351445"/>
            <a:chOff x="8003015" y="2904039"/>
            <a:chExt cx="306759" cy="351445"/>
          </a:xfrm>
        </p:grpSpPr>
        <p:sp>
          <p:nvSpPr>
            <p:cNvPr id="10809" name="Google Shape;10809;p6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5"/>
          <p:cNvGrpSpPr/>
          <p:nvPr/>
        </p:nvGrpSpPr>
        <p:grpSpPr>
          <a:xfrm>
            <a:off x="5687770" y="2710046"/>
            <a:ext cx="369638" cy="369606"/>
            <a:chOff x="5687770" y="2885496"/>
            <a:chExt cx="369638" cy="369606"/>
          </a:xfrm>
        </p:grpSpPr>
        <p:sp>
          <p:nvSpPr>
            <p:cNvPr id="10816" name="Google Shape;10816;p6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65"/>
          <p:cNvGrpSpPr/>
          <p:nvPr/>
        </p:nvGrpSpPr>
        <p:grpSpPr>
          <a:xfrm>
            <a:off x="4881958" y="2729352"/>
            <a:ext cx="156417" cy="349537"/>
            <a:chOff x="4881958" y="2904802"/>
            <a:chExt cx="156417" cy="349537"/>
          </a:xfrm>
        </p:grpSpPr>
        <p:sp>
          <p:nvSpPr>
            <p:cNvPr id="10827" name="Google Shape;10827;p6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65"/>
          <p:cNvGrpSpPr/>
          <p:nvPr/>
        </p:nvGrpSpPr>
        <p:grpSpPr>
          <a:xfrm>
            <a:off x="5230318" y="2711064"/>
            <a:ext cx="371133" cy="367443"/>
            <a:chOff x="5230318" y="2886514"/>
            <a:chExt cx="371133" cy="367443"/>
          </a:xfrm>
        </p:grpSpPr>
        <p:sp>
          <p:nvSpPr>
            <p:cNvPr id="10835" name="Google Shape;10835;p6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5"/>
          <p:cNvGrpSpPr/>
          <p:nvPr/>
        </p:nvGrpSpPr>
        <p:grpSpPr>
          <a:xfrm>
            <a:off x="5748358" y="3259128"/>
            <a:ext cx="352590" cy="182561"/>
            <a:chOff x="5748358" y="3434578"/>
            <a:chExt cx="352590" cy="182561"/>
          </a:xfrm>
        </p:grpSpPr>
        <p:sp>
          <p:nvSpPr>
            <p:cNvPr id="10845" name="Google Shape;10845;p6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65"/>
          <p:cNvGrpSpPr/>
          <p:nvPr/>
        </p:nvGrpSpPr>
        <p:grpSpPr>
          <a:xfrm>
            <a:off x="862283" y="4099321"/>
            <a:ext cx="341204" cy="359301"/>
            <a:chOff x="862283" y="4274771"/>
            <a:chExt cx="341204" cy="359301"/>
          </a:xfrm>
        </p:grpSpPr>
        <p:sp>
          <p:nvSpPr>
            <p:cNvPr id="10852" name="Google Shape;10852;p6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65"/>
          <p:cNvGrpSpPr/>
          <p:nvPr/>
        </p:nvGrpSpPr>
        <p:grpSpPr>
          <a:xfrm>
            <a:off x="1396957" y="4111915"/>
            <a:ext cx="301861" cy="332871"/>
            <a:chOff x="1396957" y="4287365"/>
            <a:chExt cx="301861" cy="332871"/>
          </a:xfrm>
        </p:grpSpPr>
        <p:sp>
          <p:nvSpPr>
            <p:cNvPr id="10856" name="Google Shape;10856;p6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65"/>
          <p:cNvGrpSpPr/>
          <p:nvPr/>
        </p:nvGrpSpPr>
        <p:grpSpPr>
          <a:xfrm>
            <a:off x="1865381" y="4102056"/>
            <a:ext cx="396131" cy="355612"/>
            <a:chOff x="1865381" y="4277506"/>
            <a:chExt cx="396131" cy="355612"/>
          </a:xfrm>
        </p:grpSpPr>
        <p:sp>
          <p:nvSpPr>
            <p:cNvPr id="10872" name="Google Shape;10872;p6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8" name="Google Shape;10878;p65"/>
          <p:cNvGrpSpPr/>
          <p:nvPr/>
        </p:nvGrpSpPr>
        <p:grpSpPr>
          <a:xfrm>
            <a:off x="2411823" y="4128549"/>
            <a:ext cx="334398" cy="299953"/>
            <a:chOff x="2411823" y="4303999"/>
            <a:chExt cx="334398" cy="299953"/>
          </a:xfrm>
        </p:grpSpPr>
        <p:sp>
          <p:nvSpPr>
            <p:cNvPr id="10879" name="Google Shape;10879;p6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65"/>
          <p:cNvGrpSpPr/>
          <p:nvPr/>
        </p:nvGrpSpPr>
        <p:grpSpPr>
          <a:xfrm>
            <a:off x="2903337" y="4103582"/>
            <a:ext cx="382519" cy="350682"/>
            <a:chOff x="2903337" y="4279032"/>
            <a:chExt cx="382519" cy="350682"/>
          </a:xfrm>
        </p:grpSpPr>
        <p:sp>
          <p:nvSpPr>
            <p:cNvPr id="10887" name="Google Shape;10887;p6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65"/>
          <p:cNvGrpSpPr/>
          <p:nvPr/>
        </p:nvGrpSpPr>
        <p:grpSpPr>
          <a:xfrm>
            <a:off x="3933342" y="4140317"/>
            <a:ext cx="383632" cy="276449"/>
            <a:chOff x="3933342" y="4315767"/>
            <a:chExt cx="383632" cy="276449"/>
          </a:xfrm>
        </p:grpSpPr>
        <p:sp>
          <p:nvSpPr>
            <p:cNvPr id="10903" name="Google Shape;10903;p6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65"/>
          <p:cNvGrpSpPr/>
          <p:nvPr/>
        </p:nvGrpSpPr>
        <p:grpSpPr>
          <a:xfrm>
            <a:off x="3441065" y="4127055"/>
            <a:ext cx="337069" cy="302593"/>
            <a:chOff x="3441065" y="4302505"/>
            <a:chExt cx="337069" cy="302593"/>
          </a:xfrm>
        </p:grpSpPr>
        <p:sp>
          <p:nvSpPr>
            <p:cNvPr id="10910" name="Google Shape;10910;p6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5"/>
          <p:cNvGrpSpPr/>
          <p:nvPr/>
        </p:nvGrpSpPr>
        <p:grpSpPr>
          <a:xfrm>
            <a:off x="3532345" y="3187185"/>
            <a:ext cx="339328" cy="336274"/>
            <a:chOff x="3532345" y="3362635"/>
            <a:chExt cx="339328" cy="336274"/>
          </a:xfrm>
        </p:grpSpPr>
        <p:sp>
          <p:nvSpPr>
            <p:cNvPr id="10924" name="Google Shape;10924;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9" name="Google Shape;10929;p6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0" name="Google Shape;10930;p65"/>
          <p:cNvGrpSpPr/>
          <p:nvPr/>
        </p:nvGrpSpPr>
        <p:grpSpPr>
          <a:xfrm>
            <a:off x="1883955" y="3633250"/>
            <a:ext cx="162873" cy="351445"/>
            <a:chOff x="1883955" y="3808700"/>
            <a:chExt cx="162873" cy="351445"/>
          </a:xfrm>
        </p:grpSpPr>
        <p:sp>
          <p:nvSpPr>
            <p:cNvPr id="10931" name="Google Shape;10931;p6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65"/>
          <p:cNvGrpSpPr/>
          <p:nvPr/>
        </p:nvGrpSpPr>
        <p:grpSpPr>
          <a:xfrm>
            <a:off x="939156" y="3633759"/>
            <a:ext cx="192007" cy="351318"/>
            <a:chOff x="939156" y="3809209"/>
            <a:chExt cx="192007" cy="351318"/>
          </a:xfrm>
        </p:grpSpPr>
        <p:sp>
          <p:nvSpPr>
            <p:cNvPr id="10934" name="Google Shape;10934;p6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65"/>
          <p:cNvGrpSpPr/>
          <p:nvPr/>
        </p:nvGrpSpPr>
        <p:grpSpPr>
          <a:xfrm>
            <a:off x="2306167" y="3634395"/>
            <a:ext cx="193915" cy="349155"/>
            <a:chOff x="2306167" y="3809845"/>
            <a:chExt cx="193915" cy="349155"/>
          </a:xfrm>
        </p:grpSpPr>
        <p:sp>
          <p:nvSpPr>
            <p:cNvPr id="10937" name="Google Shape;10937;p6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65"/>
          <p:cNvGrpSpPr/>
          <p:nvPr/>
        </p:nvGrpSpPr>
        <p:grpSpPr>
          <a:xfrm>
            <a:off x="1323901" y="3631723"/>
            <a:ext cx="356343" cy="356757"/>
            <a:chOff x="1323901" y="3807173"/>
            <a:chExt cx="356343" cy="356757"/>
          </a:xfrm>
        </p:grpSpPr>
        <p:sp>
          <p:nvSpPr>
            <p:cNvPr id="10945" name="Google Shape;10945;p6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9" name="Google Shape;10969;p6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0" name="Google Shape;10970;p65"/>
          <p:cNvGrpSpPr/>
          <p:nvPr/>
        </p:nvGrpSpPr>
        <p:grpSpPr>
          <a:xfrm>
            <a:off x="859262" y="3178470"/>
            <a:ext cx="306759" cy="351445"/>
            <a:chOff x="859262" y="3353920"/>
            <a:chExt cx="306759" cy="351445"/>
          </a:xfrm>
        </p:grpSpPr>
        <p:sp>
          <p:nvSpPr>
            <p:cNvPr id="10971" name="Google Shape;10971;p6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6" name="Google Shape;10976;p6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7" name="Google Shape;10977;p65"/>
          <p:cNvGrpSpPr/>
          <p:nvPr/>
        </p:nvGrpSpPr>
        <p:grpSpPr>
          <a:xfrm>
            <a:off x="3967437" y="3661652"/>
            <a:ext cx="364708" cy="295405"/>
            <a:chOff x="3967437" y="3837102"/>
            <a:chExt cx="364708" cy="295405"/>
          </a:xfrm>
        </p:grpSpPr>
        <p:sp>
          <p:nvSpPr>
            <p:cNvPr id="10978" name="Google Shape;10978;p6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3" name="Google Shape;10983;p6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6" name="Google Shape;10986;p65"/>
          <p:cNvGrpSpPr/>
          <p:nvPr/>
        </p:nvGrpSpPr>
        <p:grpSpPr>
          <a:xfrm>
            <a:off x="5811827" y="3631001"/>
            <a:ext cx="283743" cy="308444"/>
            <a:chOff x="5964227" y="3858701"/>
            <a:chExt cx="283743" cy="308444"/>
          </a:xfrm>
        </p:grpSpPr>
        <p:sp>
          <p:nvSpPr>
            <p:cNvPr id="10987" name="Google Shape;10987;p6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65"/>
          <p:cNvGrpSpPr/>
          <p:nvPr/>
        </p:nvGrpSpPr>
        <p:grpSpPr>
          <a:xfrm>
            <a:off x="6243508" y="3697623"/>
            <a:ext cx="320372" cy="213602"/>
            <a:chOff x="6395908" y="3873073"/>
            <a:chExt cx="320372" cy="213602"/>
          </a:xfrm>
        </p:grpSpPr>
        <p:sp>
          <p:nvSpPr>
            <p:cNvPr id="10992" name="Google Shape;10992;p6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65"/>
          <p:cNvGrpSpPr/>
          <p:nvPr/>
        </p:nvGrpSpPr>
        <p:grpSpPr>
          <a:xfrm>
            <a:off x="7262890" y="3627366"/>
            <a:ext cx="357138" cy="352018"/>
            <a:chOff x="7415290" y="3802816"/>
            <a:chExt cx="357138" cy="352018"/>
          </a:xfrm>
        </p:grpSpPr>
        <p:sp>
          <p:nvSpPr>
            <p:cNvPr id="11003" name="Google Shape;11003;p6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65"/>
          <p:cNvGrpSpPr/>
          <p:nvPr/>
        </p:nvGrpSpPr>
        <p:grpSpPr>
          <a:xfrm>
            <a:off x="6737312" y="3657963"/>
            <a:ext cx="355230" cy="293401"/>
            <a:chOff x="6889712" y="3833413"/>
            <a:chExt cx="355230" cy="293401"/>
          </a:xfrm>
        </p:grpSpPr>
        <p:sp>
          <p:nvSpPr>
            <p:cNvPr id="11012" name="Google Shape;11012;p6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65"/>
          <p:cNvGrpSpPr/>
          <p:nvPr/>
        </p:nvGrpSpPr>
        <p:grpSpPr>
          <a:xfrm>
            <a:off x="7707152" y="3660420"/>
            <a:ext cx="282318" cy="337168"/>
            <a:chOff x="1635875" y="237775"/>
            <a:chExt cx="4370250" cy="5219325"/>
          </a:xfrm>
        </p:grpSpPr>
        <p:sp>
          <p:nvSpPr>
            <p:cNvPr id="11018" name="Google Shape;11018;p6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65"/>
          <p:cNvGrpSpPr/>
          <p:nvPr/>
        </p:nvGrpSpPr>
        <p:grpSpPr>
          <a:xfrm>
            <a:off x="3103963" y="3185690"/>
            <a:ext cx="297886" cy="337578"/>
            <a:chOff x="3103963" y="3361140"/>
            <a:chExt cx="297886" cy="337578"/>
          </a:xfrm>
        </p:grpSpPr>
        <p:sp>
          <p:nvSpPr>
            <p:cNvPr id="11021" name="Google Shape;11021;p6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65"/>
          <p:cNvGrpSpPr/>
          <p:nvPr/>
        </p:nvGrpSpPr>
        <p:grpSpPr>
          <a:xfrm>
            <a:off x="2667821" y="3185658"/>
            <a:ext cx="273046" cy="337801"/>
            <a:chOff x="2667821" y="3361108"/>
            <a:chExt cx="273046" cy="337801"/>
          </a:xfrm>
        </p:grpSpPr>
        <p:sp>
          <p:nvSpPr>
            <p:cNvPr id="11046" name="Google Shape;11046;p6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65"/>
          <p:cNvGrpSpPr/>
          <p:nvPr/>
        </p:nvGrpSpPr>
        <p:grpSpPr>
          <a:xfrm>
            <a:off x="2212469" y="3184863"/>
            <a:ext cx="282715" cy="338660"/>
            <a:chOff x="2212469" y="3360313"/>
            <a:chExt cx="282715" cy="338660"/>
          </a:xfrm>
        </p:grpSpPr>
        <p:sp>
          <p:nvSpPr>
            <p:cNvPr id="11066" name="Google Shape;11066;p6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65"/>
          <p:cNvGrpSpPr/>
          <p:nvPr/>
        </p:nvGrpSpPr>
        <p:grpSpPr>
          <a:xfrm>
            <a:off x="1768821" y="3185658"/>
            <a:ext cx="278739" cy="339073"/>
            <a:chOff x="1768821" y="3361108"/>
            <a:chExt cx="278739" cy="339073"/>
          </a:xfrm>
        </p:grpSpPr>
        <p:sp>
          <p:nvSpPr>
            <p:cNvPr id="11070" name="Google Shape;11070;p6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65"/>
          <p:cNvGrpSpPr/>
          <p:nvPr/>
        </p:nvGrpSpPr>
        <p:grpSpPr>
          <a:xfrm>
            <a:off x="5337883" y="3161423"/>
            <a:ext cx="307141" cy="376826"/>
            <a:chOff x="5337883" y="3336873"/>
            <a:chExt cx="307141" cy="376826"/>
          </a:xfrm>
        </p:grpSpPr>
        <p:sp>
          <p:nvSpPr>
            <p:cNvPr id="11082" name="Google Shape;11082;p6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65"/>
          <p:cNvGrpSpPr/>
          <p:nvPr/>
        </p:nvGrpSpPr>
        <p:grpSpPr>
          <a:xfrm>
            <a:off x="4883835" y="3161805"/>
            <a:ext cx="323425" cy="377557"/>
            <a:chOff x="4883835" y="3337255"/>
            <a:chExt cx="323425" cy="377557"/>
          </a:xfrm>
        </p:grpSpPr>
        <p:sp>
          <p:nvSpPr>
            <p:cNvPr id="11085" name="Google Shape;11085;p6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65"/>
          <p:cNvGrpSpPr/>
          <p:nvPr/>
        </p:nvGrpSpPr>
        <p:grpSpPr>
          <a:xfrm>
            <a:off x="6193310" y="3231839"/>
            <a:ext cx="352590" cy="237488"/>
            <a:chOff x="6193310" y="3407289"/>
            <a:chExt cx="352590" cy="237488"/>
          </a:xfrm>
        </p:grpSpPr>
        <p:sp>
          <p:nvSpPr>
            <p:cNvPr id="11089" name="Google Shape;11089;p6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5"/>
          <p:cNvGrpSpPr/>
          <p:nvPr/>
        </p:nvGrpSpPr>
        <p:grpSpPr>
          <a:xfrm>
            <a:off x="6637117" y="3222393"/>
            <a:ext cx="353735" cy="254504"/>
            <a:chOff x="6637117" y="3397843"/>
            <a:chExt cx="353735" cy="254504"/>
          </a:xfrm>
        </p:grpSpPr>
        <p:sp>
          <p:nvSpPr>
            <p:cNvPr id="11095" name="Google Shape;11095;p6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65"/>
          <p:cNvGrpSpPr/>
          <p:nvPr/>
        </p:nvGrpSpPr>
        <p:grpSpPr>
          <a:xfrm>
            <a:off x="7075994" y="3174081"/>
            <a:ext cx="360637" cy="352336"/>
            <a:chOff x="7075994" y="3349531"/>
            <a:chExt cx="360637" cy="352336"/>
          </a:xfrm>
        </p:grpSpPr>
        <p:sp>
          <p:nvSpPr>
            <p:cNvPr id="11102" name="Google Shape;11102;p6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65"/>
          <p:cNvGrpSpPr/>
          <p:nvPr/>
        </p:nvGrpSpPr>
        <p:grpSpPr>
          <a:xfrm>
            <a:off x="7651983" y="3173731"/>
            <a:ext cx="107183" cy="352399"/>
            <a:chOff x="7651983" y="3349181"/>
            <a:chExt cx="107183" cy="352399"/>
          </a:xfrm>
        </p:grpSpPr>
        <p:sp>
          <p:nvSpPr>
            <p:cNvPr id="11110" name="Google Shape;11110;p6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65"/>
          <p:cNvGrpSpPr/>
          <p:nvPr/>
        </p:nvGrpSpPr>
        <p:grpSpPr>
          <a:xfrm>
            <a:off x="7973468" y="3206872"/>
            <a:ext cx="352590" cy="287072"/>
            <a:chOff x="7973468" y="3382322"/>
            <a:chExt cx="352590" cy="287072"/>
          </a:xfrm>
        </p:grpSpPr>
        <p:sp>
          <p:nvSpPr>
            <p:cNvPr id="11113" name="Google Shape;11113;p6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5" name="Google Shape;11125;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126" name="Google Shape;11126;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30" name="Shape 11130"/>
        <p:cNvGrpSpPr/>
        <p:nvPr/>
      </p:nvGrpSpPr>
      <p:grpSpPr>
        <a:xfrm>
          <a:off x="0" y="0"/>
          <a:ext cx="0" cy="0"/>
          <a:chOff x="0" y="0"/>
          <a:chExt cx="0" cy="0"/>
        </a:xfrm>
      </p:grpSpPr>
      <p:grpSp>
        <p:nvGrpSpPr>
          <p:cNvPr id="11131" name="Google Shape;11131;p66"/>
          <p:cNvGrpSpPr/>
          <p:nvPr/>
        </p:nvGrpSpPr>
        <p:grpSpPr>
          <a:xfrm>
            <a:off x="821808" y="1576858"/>
            <a:ext cx="347872" cy="347488"/>
            <a:chOff x="849677" y="1500658"/>
            <a:chExt cx="347872" cy="347488"/>
          </a:xfrm>
        </p:grpSpPr>
        <p:sp>
          <p:nvSpPr>
            <p:cNvPr id="11132" name="Google Shape;11132;p6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66"/>
          <p:cNvGrpSpPr/>
          <p:nvPr/>
        </p:nvGrpSpPr>
        <p:grpSpPr>
          <a:xfrm>
            <a:off x="1387984" y="1576858"/>
            <a:ext cx="315872" cy="347488"/>
            <a:chOff x="1415853" y="1500658"/>
            <a:chExt cx="315872" cy="347488"/>
          </a:xfrm>
        </p:grpSpPr>
        <p:sp>
          <p:nvSpPr>
            <p:cNvPr id="11139" name="Google Shape;11139;p6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66"/>
          <p:cNvGrpSpPr/>
          <p:nvPr/>
        </p:nvGrpSpPr>
        <p:grpSpPr>
          <a:xfrm>
            <a:off x="4669520" y="1576858"/>
            <a:ext cx="347520" cy="347104"/>
            <a:chOff x="4697389" y="1500658"/>
            <a:chExt cx="347520" cy="347104"/>
          </a:xfrm>
        </p:grpSpPr>
        <p:sp>
          <p:nvSpPr>
            <p:cNvPr id="11144" name="Google Shape;11144;p6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66"/>
          <p:cNvGrpSpPr/>
          <p:nvPr/>
        </p:nvGrpSpPr>
        <p:grpSpPr>
          <a:xfrm>
            <a:off x="3575664" y="2041146"/>
            <a:ext cx="347520" cy="353760"/>
            <a:chOff x="3603533" y="1964946"/>
            <a:chExt cx="347520" cy="353760"/>
          </a:xfrm>
        </p:grpSpPr>
        <p:sp>
          <p:nvSpPr>
            <p:cNvPr id="11148" name="Google Shape;11148;p6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66"/>
          <p:cNvGrpSpPr/>
          <p:nvPr/>
        </p:nvGrpSpPr>
        <p:grpSpPr>
          <a:xfrm>
            <a:off x="1922896" y="2040538"/>
            <a:ext cx="357792" cy="352448"/>
            <a:chOff x="1950765" y="1964338"/>
            <a:chExt cx="357792" cy="352448"/>
          </a:xfrm>
        </p:grpSpPr>
        <p:sp>
          <p:nvSpPr>
            <p:cNvPr id="11152" name="Google Shape;11152;p6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66"/>
          <p:cNvGrpSpPr/>
          <p:nvPr/>
        </p:nvGrpSpPr>
        <p:grpSpPr>
          <a:xfrm>
            <a:off x="7407760" y="2040890"/>
            <a:ext cx="367712" cy="353248"/>
            <a:chOff x="7435629" y="1964690"/>
            <a:chExt cx="367712" cy="353248"/>
          </a:xfrm>
        </p:grpSpPr>
        <p:sp>
          <p:nvSpPr>
            <p:cNvPr id="11157" name="Google Shape;11157;p6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66"/>
          <p:cNvGrpSpPr/>
          <p:nvPr/>
        </p:nvGrpSpPr>
        <p:grpSpPr>
          <a:xfrm>
            <a:off x="2484880" y="2041242"/>
            <a:ext cx="333024" cy="352896"/>
            <a:chOff x="2512749" y="1965042"/>
            <a:chExt cx="333024" cy="352896"/>
          </a:xfrm>
        </p:grpSpPr>
        <p:sp>
          <p:nvSpPr>
            <p:cNvPr id="11162" name="Google Shape;11162;p6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66"/>
          <p:cNvGrpSpPr/>
          <p:nvPr/>
        </p:nvGrpSpPr>
        <p:grpSpPr>
          <a:xfrm>
            <a:off x="1370448" y="2057978"/>
            <a:ext cx="365792" cy="335392"/>
            <a:chOff x="1398317" y="1981778"/>
            <a:chExt cx="365792" cy="335392"/>
          </a:xfrm>
        </p:grpSpPr>
        <p:sp>
          <p:nvSpPr>
            <p:cNvPr id="11168" name="Google Shape;11168;p6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66"/>
          <p:cNvGrpSpPr/>
          <p:nvPr/>
        </p:nvGrpSpPr>
        <p:grpSpPr>
          <a:xfrm>
            <a:off x="3024368" y="2079770"/>
            <a:ext cx="353600" cy="314752"/>
            <a:chOff x="3052237" y="2003570"/>
            <a:chExt cx="353600" cy="314752"/>
          </a:xfrm>
        </p:grpSpPr>
        <p:sp>
          <p:nvSpPr>
            <p:cNvPr id="11175" name="Google Shape;11175;p6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66"/>
          <p:cNvGrpSpPr/>
          <p:nvPr/>
        </p:nvGrpSpPr>
        <p:grpSpPr>
          <a:xfrm>
            <a:off x="1376144" y="3034266"/>
            <a:ext cx="368096" cy="223968"/>
            <a:chOff x="1404013" y="2958066"/>
            <a:chExt cx="368096" cy="223968"/>
          </a:xfrm>
        </p:grpSpPr>
        <p:sp>
          <p:nvSpPr>
            <p:cNvPr id="11179" name="Google Shape;11179;p6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1" name="Google Shape;11181;p66"/>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6"/>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3" name="Google Shape;11183;p66"/>
          <p:cNvGrpSpPr/>
          <p:nvPr/>
        </p:nvGrpSpPr>
        <p:grpSpPr>
          <a:xfrm>
            <a:off x="1923280" y="2961402"/>
            <a:ext cx="370368" cy="367328"/>
            <a:chOff x="1951149" y="2885202"/>
            <a:chExt cx="370368" cy="367328"/>
          </a:xfrm>
        </p:grpSpPr>
        <p:sp>
          <p:nvSpPr>
            <p:cNvPr id="11184" name="Google Shape;11184;p6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7" name="Google Shape;11187;p66"/>
          <p:cNvGrpSpPr/>
          <p:nvPr/>
        </p:nvGrpSpPr>
        <p:grpSpPr>
          <a:xfrm>
            <a:off x="2473808" y="2982362"/>
            <a:ext cx="367328" cy="327296"/>
            <a:chOff x="2501677" y="2906162"/>
            <a:chExt cx="367328" cy="327296"/>
          </a:xfrm>
        </p:grpSpPr>
        <p:sp>
          <p:nvSpPr>
            <p:cNvPr id="11188" name="Google Shape;11188;p6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1" name="Google Shape;11191;p66"/>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2" name="Google Shape;11192;p66"/>
          <p:cNvGrpSpPr/>
          <p:nvPr/>
        </p:nvGrpSpPr>
        <p:grpSpPr>
          <a:xfrm>
            <a:off x="3022448" y="2969914"/>
            <a:ext cx="367712" cy="354240"/>
            <a:chOff x="3050317" y="2893714"/>
            <a:chExt cx="367712" cy="354240"/>
          </a:xfrm>
        </p:grpSpPr>
        <p:sp>
          <p:nvSpPr>
            <p:cNvPr id="11193" name="Google Shape;11193;p6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5" name="Google Shape;11195;p66"/>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6"/>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7" name="Google Shape;11197;p66"/>
          <p:cNvGrpSpPr/>
          <p:nvPr/>
        </p:nvGrpSpPr>
        <p:grpSpPr>
          <a:xfrm>
            <a:off x="7503408" y="2962554"/>
            <a:ext cx="185184" cy="367296"/>
            <a:chOff x="7531277" y="2886354"/>
            <a:chExt cx="185184" cy="367296"/>
          </a:xfrm>
        </p:grpSpPr>
        <p:sp>
          <p:nvSpPr>
            <p:cNvPr id="11198" name="Google Shape;11198;p6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66"/>
          <p:cNvGrpSpPr/>
          <p:nvPr/>
        </p:nvGrpSpPr>
        <p:grpSpPr>
          <a:xfrm>
            <a:off x="6898768" y="2962938"/>
            <a:ext cx="297184" cy="367296"/>
            <a:chOff x="6926637" y="2886738"/>
            <a:chExt cx="297184" cy="367296"/>
          </a:xfrm>
        </p:grpSpPr>
        <p:sp>
          <p:nvSpPr>
            <p:cNvPr id="11202" name="Google Shape;11202;p6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5" name="Google Shape;11205;p66"/>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6"/>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7" name="Google Shape;11207;p66"/>
          <p:cNvGrpSpPr/>
          <p:nvPr/>
        </p:nvGrpSpPr>
        <p:grpSpPr>
          <a:xfrm>
            <a:off x="6312784" y="2962554"/>
            <a:ext cx="370368" cy="368064"/>
            <a:chOff x="6340653" y="2886354"/>
            <a:chExt cx="370368" cy="368064"/>
          </a:xfrm>
        </p:grpSpPr>
        <p:sp>
          <p:nvSpPr>
            <p:cNvPr id="11208" name="Google Shape;11208;p6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66"/>
          <p:cNvGrpSpPr/>
          <p:nvPr/>
        </p:nvGrpSpPr>
        <p:grpSpPr>
          <a:xfrm>
            <a:off x="5218928" y="2057626"/>
            <a:ext cx="354752" cy="336512"/>
            <a:chOff x="5246797" y="1981426"/>
            <a:chExt cx="354752" cy="336512"/>
          </a:xfrm>
        </p:grpSpPr>
        <p:sp>
          <p:nvSpPr>
            <p:cNvPr id="11215" name="Google Shape;11215;p6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66"/>
          <p:cNvGrpSpPr/>
          <p:nvPr/>
        </p:nvGrpSpPr>
        <p:grpSpPr>
          <a:xfrm>
            <a:off x="4120880" y="2178266"/>
            <a:ext cx="355136" cy="216256"/>
            <a:chOff x="4148749" y="2102066"/>
            <a:chExt cx="355136" cy="216256"/>
          </a:xfrm>
        </p:grpSpPr>
        <p:sp>
          <p:nvSpPr>
            <p:cNvPr id="11218" name="Google Shape;11218;p6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66"/>
          <p:cNvGrpSpPr/>
          <p:nvPr/>
        </p:nvGrpSpPr>
        <p:grpSpPr>
          <a:xfrm>
            <a:off x="5766800" y="2077626"/>
            <a:ext cx="354752" cy="315360"/>
            <a:chOff x="5794669" y="2001426"/>
            <a:chExt cx="354752" cy="315360"/>
          </a:xfrm>
        </p:grpSpPr>
        <p:sp>
          <p:nvSpPr>
            <p:cNvPr id="11221" name="Google Shape;11221;p6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66"/>
          <p:cNvGrpSpPr/>
          <p:nvPr/>
        </p:nvGrpSpPr>
        <p:grpSpPr>
          <a:xfrm>
            <a:off x="6317360" y="2106042"/>
            <a:ext cx="352832" cy="289216"/>
            <a:chOff x="6345229" y="2029842"/>
            <a:chExt cx="352832" cy="289216"/>
          </a:xfrm>
        </p:grpSpPr>
        <p:sp>
          <p:nvSpPr>
            <p:cNvPr id="11224" name="Google Shape;11224;p6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66"/>
          <p:cNvGrpSpPr/>
          <p:nvPr/>
        </p:nvGrpSpPr>
        <p:grpSpPr>
          <a:xfrm>
            <a:off x="4669520" y="2112538"/>
            <a:ext cx="354752" cy="281984"/>
            <a:chOff x="4697389" y="2036338"/>
            <a:chExt cx="354752" cy="281984"/>
          </a:xfrm>
        </p:grpSpPr>
        <p:sp>
          <p:nvSpPr>
            <p:cNvPr id="11227" name="Google Shape;11227;p6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9" name="Google Shape;11229;p66"/>
          <p:cNvGrpSpPr/>
          <p:nvPr/>
        </p:nvGrpSpPr>
        <p:grpSpPr>
          <a:xfrm>
            <a:off x="1376144" y="2500954"/>
            <a:ext cx="353600" cy="354944"/>
            <a:chOff x="1404013" y="2424754"/>
            <a:chExt cx="353600" cy="354944"/>
          </a:xfrm>
        </p:grpSpPr>
        <p:sp>
          <p:nvSpPr>
            <p:cNvPr id="11230" name="Google Shape;11230;p6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66"/>
          <p:cNvGrpSpPr/>
          <p:nvPr/>
        </p:nvGrpSpPr>
        <p:grpSpPr>
          <a:xfrm>
            <a:off x="826384" y="2504474"/>
            <a:ext cx="355104" cy="351040"/>
            <a:chOff x="854253" y="2428274"/>
            <a:chExt cx="355104" cy="351040"/>
          </a:xfrm>
        </p:grpSpPr>
        <p:sp>
          <p:nvSpPr>
            <p:cNvPr id="11236" name="Google Shape;11236;p6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66"/>
          <p:cNvGrpSpPr/>
          <p:nvPr/>
        </p:nvGrpSpPr>
        <p:grpSpPr>
          <a:xfrm>
            <a:off x="6869040" y="2517146"/>
            <a:ext cx="354752" cy="275904"/>
            <a:chOff x="6896909" y="2440946"/>
            <a:chExt cx="354752" cy="275904"/>
          </a:xfrm>
        </p:grpSpPr>
        <p:sp>
          <p:nvSpPr>
            <p:cNvPr id="11239" name="Google Shape;11239;p6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1" name="Google Shape;11241;p66"/>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2" name="Google Shape;11242;p66"/>
          <p:cNvGrpSpPr/>
          <p:nvPr/>
        </p:nvGrpSpPr>
        <p:grpSpPr>
          <a:xfrm>
            <a:off x="5237200" y="2500954"/>
            <a:ext cx="321984" cy="354560"/>
            <a:chOff x="5265069" y="2424754"/>
            <a:chExt cx="321984" cy="354560"/>
          </a:xfrm>
        </p:grpSpPr>
        <p:sp>
          <p:nvSpPr>
            <p:cNvPr id="11243" name="Google Shape;11243;p6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66"/>
          <p:cNvGrpSpPr/>
          <p:nvPr/>
        </p:nvGrpSpPr>
        <p:grpSpPr>
          <a:xfrm>
            <a:off x="4122800" y="2542970"/>
            <a:ext cx="355104" cy="259584"/>
            <a:chOff x="4150669" y="2466770"/>
            <a:chExt cx="355104" cy="259584"/>
          </a:xfrm>
        </p:grpSpPr>
        <p:sp>
          <p:nvSpPr>
            <p:cNvPr id="11246" name="Google Shape;11246;p6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66"/>
          <p:cNvGrpSpPr/>
          <p:nvPr/>
        </p:nvGrpSpPr>
        <p:grpSpPr>
          <a:xfrm>
            <a:off x="4671824" y="2501146"/>
            <a:ext cx="354336" cy="353984"/>
            <a:chOff x="4699693" y="2424946"/>
            <a:chExt cx="354336" cy="353984"/>
          </a:xfrm>
        </p:grpSpPr>
        <p:sp>
          <p:nvSpPr>
            <p:cNvPr id="11251" name="Google Shape;11251;p6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3" name="Google Shape;11253;p66"/>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6"/>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5" name="Google Shape;11255;p66"/>
          <p:cNvGrpSpPr/>
          <p:nvPr/>
        </p:nvGrpSpPr>
        <p:grpSpPr>
          <a:xfrm>
            <a:off x="1925168" y="2628442"/>
            <a:ext cx="355136" cy="227072"/>
            <a:chOff x="1953037" y="2552242"/>
            <a:chExt cx="355136" cy="227072"/>
          </a:xfrm>
        </p:grpSpPr>
        <p:sp>
          <p:nvSpPr>
            <p:cNvPr id="11256" name="Google Shape;11256;p6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8" name="Google Shape;11258;p66"/>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9" name="Google Shape;11259;p66"/>
          <p:cNvGrpSpPr/>
          <p:nvPr/>
        </p:nvGrpSpPr>
        <p:grpSpPr>
          <a:xfrm>
            <a:off x="2473072" y="2603418"/>
            <a:ext cx="355104" cy="250944"/>
            <a:chOff x="2500941" y="2527218"/>
            <a:chExt cx="355104" cy="250944"/>
          </a:xfrm>
        </p:grpSpPr>
        <p:sp>
          <p:nvSpPr>
            <p:cNvPr id="11260" name="Google Shape;11260;p6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5" name="Google Shape;11265;p66"/>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6" name="Google Shape;11266;p66"/>
          <p:cNvGrpSpPr/>
          <p:nvPr/>
        </p:nvGrpSpPr>
        <p:grpSpPr>
          <a:xfrm>
            <a:off x="7965936" y="2503322"/>
            <a:ext cx="356256" cy="351808"/>
            <a:chOff x="7993805" y="2427122"/>
            <a:chExt cx="356256" cy="351808"/>
          </a:xfrm>
        </p:grpSpPr>
        <p:sp>
          <p:nvSpPr>
            <p:cNvPr id="11267" name="Google Shape;11267;p6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66"/>
          <p:cNvGrpSpPr/>
          <p:nvPr/>
        </p:nvGrpSpPr>
        <p:grpSpPr>
          <a:xfrm>
            <a:off x="850768" y="2041210"/>
            <a:ext cx="308640" cy="353312"/>
            <a:chOff x="878637" y="1965010"/>
            <a:chExt cx="308640" cy="353312"/>
          </a:xfrm>
        </p:grpSpPr>
        <p:sp>
          <p:nvSpPr>
            <p:cNvPr id="11271" name="Google Shape;11271;p6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66"/>
          <p:cNvGrpSpPr/>
          <p:nvPr/>
        </p:nvGrpSpPr>
        <p:grpSpPr>
          <a:xfrm>
            <a:off x="6868272" y="2040922"/>
            <a:ext cx="348256" cy="352448"/>
            <a:chOff x="6896141" y="1964722"/>
            <a:chExt cx="348256" cy="352448"/>
          </a:xfrm>
        </p:grpSpPr>
        <p:sp>
          <p:nvSpPr>
            <p:cNvPr id="11275" name="Google Shape;11275;p6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8" name="Google Shape;11278;p66"/>
          <p:cNvGrpSpPr/>
          <p:nvPr/>
        </p:nvGrpSpPr>
        <p:grpSpPr>
          <a:xfrm>
            <a:off x="7962128" y="2091578"/>
            <a:ext cx="355136" cy="303328"/>
            <a:chOff x="7989997" y="2015378"/>
            <a:chExt cx="355136" cy="303328"/>
          </a:xfrm>
        </p:grpSpPr>
        <p:sp>
          <p:nvSpPr>
            <p:cNvPr id="11279" name="Google Shape;11279;p6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6"/>
          <p:cNvGrpSpPr/>
          <p:nvPr/>
        </p:nvGrpSpPr>
        <p:grpSpPr>
          <a:xfrm>
            <a:off x="3570352" y="1585562"/>
            <a:ext cx="348640" cy="330784"/>
            <a:chOff x="3598221" y="1509362"/>
            <a:chExt cx="348640" cy="330784"/>
          </a:xfrm>
        </p:grpSpPr>
        <p:sp>
          <p:nvSpPr>
            <p:cNvPr id="11283" name="Google Shape;11283;p6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66"/>
          <p:cNvGrpSpPr/>
          <p:nvPr/>
        </p:nvGrpSpPr>
        <p:grpSpPr>
          <a:xfrm>
            <a:off x="5218928" y="1576858"/>
            <a:ext cx="347872" cy="347488"/>
            <a:chOff x="5246797" y="1500658"/>
            <a:chExt cx="347872" cy="347488"/>
          </a:xfrm>
        </p:grpSpPr>
        <p:sp>
          <p:nvSpPr>
            <p:cNvPr id="11288" name="Google Shape;11288;p6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66"/>
          <p:cNvGrpSpPr/>
          <p:nvPr/>
        </p:nvGrpSpPr>
        <p:grpSpPr>
          <a:xfrm>
            <a:off x="5768720" y="1576858"/>
            <a:ext cx="349024" cy="346752"/>
            <a:chOff x="5796589" y="1500658"/>
            <a:chExt cx="349024" cy="346752"/>
          </a:xfrm>
        </p:grpSpPr>
        <p:sp>
          <p:nvSpPr>
            <p:cNvPr id="11293" name="Google Shape;11293;p6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4" name="Google Shape;11294;p66"/>
            <p:cNvGrpSpPr/>
            <p:nvPr/>
          </p:nvGrpSpPr>
          <p:grpSpPr>
            <a:xfrm>
              <a:off x="5796589" y="1500658"/>
              <a:ext cx="349024" cy="346752"/>
              <a:chOff x="5796589" y="1500658"/>
              <a:chExt cx="349024" cy="346752"/>
            </a:xfrm>
          </p:grpSpPr>
          <p:sp>
            <p:nvSpPr>
              <p:cNvPr id="11295" name="Google Shape;11295;p6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99" name="Google Shape;11299;p66"/>
          <p:cNvGrpSpPr/>
          <p:nvPr/>
        </p:nvGrpSpPr>
        <p:grpSpPr>
          <a:xfrm>
            <a:off x="6867504" y="1578778"/>
            <a:ext cx="348640" cy="343296"/>
            <a:chOff x="6895373" y="1502578"/>
            <a:chExt cx="348640" cy="343296"/>
          </a:xfrm>
        </p:grpSpPr>
        <p:sp>
          <p:nvSpPr>
            <p:cNvPr id="11300" name="Google Shape;11300;p6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66"/>
          <p:cNvGrpSpPr/>
          <p:nvPr/>
        </p:nvGrpSpPr>
        <p:grpSpPr>
          <a:xfrm>
            <a:off x="4119728" y="1581658"/>
            <a:ext cx="347904" cy="336992"/>
            <a:chOff x="4147597" y="1505458"/>
            <a:chExt cx="347904" cy="336992"/>
          </a:xfrm>
        </p:grpSpPr>
        <p:sp>
          <p:nvSpPr>
            <p:cNvPr id="11304" name="Google Shape;11304;p6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66"/>
          <p:cNvGrpSpPr/>
          <p:nvPr/>
        </p:nvGrpSpPr>
        <p:grpSpPr>
          <a:xfrm>
            <a:off x="2471536" y="1576090"/>
            <a:ext cx="347488" cy="348256"/>
            <a:chOff x="2499405" y="1499890"/>
            <a:chExt cx="347488" cy="348256"/>
          </a:xfrm>
        </p:grpSpPr>
        <p:sp>
          <p:nvSpPr>
            <p:cNvPr id="11312" name="Google Shape;11312;p6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66"/>
          <p:cNvGrpSpPr/>
          <p:nvPr/>
        </p:nvGrpSpPr>
        <p:grpSpPr>
          <a:xfrm>
            <a:off x="1928976" y="1576698"/>
            <a:ext cx="331520" cy="348032"/>
            <a:chOff x="1956845" y="1500498"/>
            <a:chExt cx="331520" cy="348032"/>
          </a:xfrm>
        </p:grpSpPr>
        <p:sp>
          <p:nvSpPr>
            <p:cNvPr id="11318" name="Google Shape;11318;p6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66"/>
          <p:cNvGrpSpPr/>
          <p:nvPr/>
        </p:nvGrpSpPr>
        <p:grpSpPr>
          <a:xfrm>
            <a:off x="6317744" y="1626074"/>
            <a:ext cx="348640" cy="250656"/>
            <a:chOff x="6345613" y="1549874"/>
            <a:chExt cx="348640" cy="250656"/>
          </a:xfrm>
        </p:grpSpPr>
        <p:sp>
          <p:nvSpPr>
            <p:cNvPr id="11331" name="Google Shape;11331;p6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66"/>
          <p:cNvGrpSpPr/>
          <p:nvPr/>
        </p:nvGrpSpPr>
        <p:grpSpPr>
          <a:xfrm>
            <a:off x="7416912" y="1583226"/>
            <a:ext cx="348640" cy="334272"/>
            <a:chOff x="7444781" y="1507026"/>
            <a:chExt cx="348640" cy="334272"/>
          </a:xfrm>
        </p:grpSpPr>
        <p:sp>
          <p:nvSpPr>
            <p:cNvPr id="11338" name="Google Shape;11338;p6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66"/>
          <p:cNvGrpSpPr/>
          <p:nvPr/>
        </p:nvGrpSpPr>
        <p:grpSpPr>
          <a:xfrm>
            <a:off x="7967472" y="1582938"/>
            <a:ext cx="347872" cy="334944"/>
            <a:chOff x="7995341" y="1506738"/>
            <a:chExt cx="347872" cy="334944"/>
          </a:xfrm>
        </p:grpSpPr>
        <p:sp>
          <p:nvSpPr>
            <p:cNvPr id="11344" name="Google Shape;11344;p6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66"/>
          <p:cNvGrpSpPr/>
          <p:nvPr/>
        </p:nvGrpSpPr>
        <p:grpSpPr>
          <a:xfrm>
            <a:off x="3020176" y="1599130"/>
            <a:ext cx="347872" cy="303904"/>
            <a:chOff x="3048045" y="1522930"/>
            <a:chExt cx="347872" cy="303904"/>
          </a:xfrm>
        </p:grpSpPr>
        <p:sp>
          <p:nvSpPr>
            <p:cNvPr id="11351" name="Google Shape;11351;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2" name="Google Shape;11352;p66"/>
            <p:cNvGrpSpPr/>
            <p:nvPr/>
          </p:nvGrpSpPr>
          <p:grpSpPr>
            <a:xfrm>
              <a:off x="3048045" y="1522930"/>
              <a:ext cx="347872" cy="303904"/>
              <a:chOff x="3048045" y="1522930"/>
              <a:chExt cx="347872" cy="303904"/>
            </a:xfrm>
          </p:grpSpPr>
          <p:sp>
            <p:nvSpPr>
              <p:cNvPr id="11353" name="Google Shape;11353;p6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55" name="Google Shape;11355;p66"/>
          <p:cNvGrpSpPr/>
          <p:nvPr/>
        </p:nvGrpSpPr>
        <p:grpSpPr>
          <a:xfrm>
            <a:off x="1105264" y="3428122"/>
            <a:ext cx="313984" cy="358560"/>
            <a:chOff x="1133133" y="3351922"/>
            <a:chExt cx="313984" cy="358560"/>
          </a:xfrm>
        </p:grpSpPr>
        <p:sp>
          <p:nvSpPr>
            <p:cNvPr id="11356" name="Google Shape;11356;p6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2" name="Google Shape;11372;p66"/>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3" name="Google Shape;11373;p66"/>
          <p:cNvGrpSpPr/>
          <p:nvPr/>
        </p:nvGrpSpPr>
        <p:grpSpPr>
          <a:xfrm>
            <a:off x="2767184" y="3428794"/>
            <a:ext cx="288448" cy="357120"/>
            <a:chOff x="2795053" y="3352594"/>
            <a:chExt cx="288448" cy="357120"/>
          </a:xfrm>
        </p:grpSpPr>
        <p:sp>
          <p:nvSpPr>
            <p:cNvPr id="11374" name="Google Shape;11374;p6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66"/>
          <p:cNvGrpSpPr/>
          <p:nvPr/>
        </p:nvGrpSpPr>
        <p:grpSpPr>
          <a:xfrm>
            <a:off x="2208656" y="3429402"/>
            <a:ext cx="304832" cy="356512"/>
            <a:chOff x="2236525" y="3353202"/>
            <a:chExt cx="304832" cy="356512"/>
          </a:xfrm>
        </p:grpSpPr>
        <p:sp>
          <p:nvSpPr>
            <p:cNvPr id="11384" name="Google Shape;11384;p6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66"/>
          <p:cNvGrpSpPr/>
          <p:nvPr/>
        </p:nvGrpSpPr>
        <p:grpSpPr>
          <a:xfrm>
            <a:off x="3882768" y="3428890"/>
            <a:ext cx="256800" cy="357024"/>
            <a:chOff x="3910637" y="3352690"/>
            <a:chExt cx="256800" cy="357024"/>
          </a:xfrm>
        </p:grpSpPr>
        <p:sp>
          <p:nvSpPr>
            <p:cNvPr id="11388" name="Google Shape;11388;p6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66"/>
          <p:cNvGrpSpPr/>
          <p:nvPr/>
        </p:nvGrpSpPr>
        <p:grpSpPr>
          <a:xfrm>
            <a:off x="6028560" y="3428122"/>
            <a:ext cx="360064" cy="360096"/>
            <a:chOff x="6056429" y="3351922"/>
            <a:chExt cx="360064" cy="360096"/>
          </a:xfrm>
        </p:grpSpPr>
        <p:sp>
          <p:nvSpPr>
            <p:cNvPr id="11392" name="Google Shape;11392;p6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66"/>
          <p:cNvGrpSpPr/>
          <p:nvPr/>
        </p:nvGrpSpPr>
        <p:grpSpPr>
          <a:xfrm>
            <a:off x="6581008" y="3429274"/>
            <a:ext cx="357408" cy="357408"/>
            <a:chOff x="6608877" y="3353074"/>
            <a:chExt cx="357408" cy="357408"/>
          </a:xfrm>
        </p:grpSpPr>
        <p:sp>
          <p:nvSpPr>
            <p:cNvPr id="11396" name="Google Shape;11396;p6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3" name="Google Shape;11403;p66"/>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6"/>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5" name="Google Shape;11405;p66"/>
          <p:cNvGrpSpPr/>
          <p:nvPr/>
        </p:nvGrpSpPr>
        <p:grpSpPr>
          <a:xfrm>
            <a:off x="4931664" y="3446426"/>
            <a:ext cx="357408" cy="323488"/>
            <a:chOff x="4959533" y="3370226"/>
            <a:chExt cx="357408" cy="323488"/>
          </a:xfrm>
        </p:grpSpPr>
        <p:sp>
          <p:nvSpPr>
            <p:cNvPr id="11406" name="Google Shape;11406;p6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66"/>
          <p:cNvGrpSpPr/>
          <p:nvPr/>
        </p:nvGrpSpPr>
        <p:grpSpPr>
          <a:xfrm>
            <a:off x="7130768" y="3429274"/>
            <a:ext cx="357056" cy="357408"/>
            <a:chOff x="7158637" y="3353074"/>
            <a:chExt cx="357056" cy="357408"/>
          </a:xfrm>
        </p:grpSpPr>
        <p:sp>
          <p:nvSpPr>
            <p:cNvPr id="11409" name="Google Shape;11409;p6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66"/>
          <p:cNvGrpSpPr/>
          <p:nvPr/>
        </p:nvGrpSpPr>
        <p:grpSpPr>
          <a:xfrm>
            <a:off x="3288400" y="3428602"/>
            <a:ext cx="344832" cy="356544"/>
            <a:chOff x="3316269" y="3352402"/>
            <a:chExt cx="344832" cy="356544"/>
          </a:xfrm>
        </p:grpSpPr>
        <p:sp>
          <p:nvSpPr>
            <p:cNvPr id="11414" name="Google Shape;11414;p6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7" name="Google Shape;11417;p66"/>
          <p:cNvGrpSpPr/>
          <p:nvPr/>
        </p:nvGrpSpPr>
        <p:grpSpPr>
          <a:xfrm>
            <a:off x="5481040" y="3447706"/>
            <a:ext cx="358560" cy="319552"/>
            <a:chOff x="5508909" y="3371506"/>
            <a:chExt cx="358560" cy="319552"/>
          </a:xfrm>
        </p:grpSpPr>
        <p:sp>
          <p:nvSpPr>
            <p:cNvPr id="11418" name="Google Shape;11418;p6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8" name="Google Shape;11428;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32" name="Shape 11432"/>
        <p:cNvGrpSpPr/>
        <p:nvPr/>
      </p:nvGrpSpPr>
      <p:grpSpPr>
        <a:xfrm>
          <a:off x="0" y="0"/>
          <a:ext cx="0" cy="0"/>
          <a:chOff x="0" y="0"/>
          <a:chExt cx="0" cy="0"/>
        </a:xfrm>
      </p:grpSpPr>
      <p:sp>
        <p:nvSpPr>
          <p:cNvPr id="11433" name="Google Shape;11433;p67"/>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4" name="Google Shape;11434;p67"/>
          <p:cNvGrpSpPr/>
          <p:nvPr/>
        </p:nvGrpSpPr>
        <p:grpSpPr>
          <a:xfrm>
            <a:off x="3026217" y="3893352"/>
            <a:ext cx="346056" cy="345674"/>
            <a:chOff x="3303268" y="3817349"/>
            <a:chExt cx="346056" cy="345674"/>
          </a:xfrm>
        </p:grpSpPr>
        <p:sp>
          <p:nvSpPr>
            <p:cNvPr id="11435" name="Google Shape;11435;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7"/>
          <p:cNvGrpSpPr/>
          <p:nvPr/>
        </p:nvGrpSpPr>
        <p:grpSpPr>
          <a:xfrm>
            <a:off x="3475306" y="3893352"/>
            <a:ext cx="346056" cy="345674"/>
            <a:chOff x="3752358" y="3817349"/>
            <a:chExt cx="346056" cy="345674"/>
          </a:xfrm>
        </p:grpSpPr>
        <p:sp>
          <p:nvSpPr>
            <p:cNvPr id="11440" name="Google Shape;11440;p6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4" name="Google Shape;11444;p67"/>
          <p:cNvGrpSpPr/>
          <p:nvPr/>
        </p:nvGrpSpPr>
        <p:grpSpPr>
          <a:xfrm>
            <a:off x="4822956" y="3893352"/>
            <a:ext cx="346024" cy="345674"/>
            <a:chOff x="5100008" y="3817349"/>
            <a:chExt cx="346024" cy="345674"/>
          </a:xfrm>
        </p:grpSpPr>
        <p:sp>
          <p:nvSpPr>
            <p:cNvPr id="11445" name="Google Shape;11445;p6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67"/>
          <p:cNvGrpSpPr/>
          <p:nvPr/>
        </p:nvGrpSpPr>
        <p:grpSpPr>
          <a:xfrm>
            <a:off x="5721867" y="3893352"/>
            <a:ext cx="345674" cy="345674"/>
            <a:chOff x="5998919" y="3817349"/>
            <a:chExt cx="345674" cy="345674"/>
          </a:xfrm>
        </p:grpSpPr>
        <p:sp>
          <p:nvSpPr>
            <p:cNvPr id="11449" name="Google Shape;11449;p6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67"/>
          <p:cNvGrpSpPr/>
          <p:nvPr/>
        </p:nvGrpSpPr>
        <p:grpSpPr>
          <a:xfrm>
            <a:off x="3924396" y="3893352"/>
            <a:ext cx="346024" cy="345674"/>
            <a:chOff x="4201447" y="3817349"/>
            <a:chExt cx="346024" cy="345674"/>
          </a:xfrm>
        </p:grpSpPr>
        <p:sp>
          <p:nvSpPr>
            <p:cNvPr id="11453" name="Google Shape;11453;p6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67"/>
          <p:cNvGrpSpPr/>
          <p:nvPr/>
        </p:nvGrpSpPr>
        <p:grpSpPr>
          <a:xfrm>
            <a:off x="4373867" y="3893352"/>
            <a:ext cx="346024" cy="345674"/>
            <a:chOff x="4650919" y="3817349"/>
            <a:chExt cx="346024" cy="345674"/>
          </a:xfrm>
        </p:grpSpPr>
        <p:sp>
          <p:nvSpPr>
            <p:cNvPr id="11456" name="Google Shape;11456;p6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67"/>
          <p:cNvGrpSpPr/>
          <p:nvPr/>
        </p:nvGrpSpPr>
        <p:grpSpPr>
          <a:xfrm>
            <a:off x="5272810" y="3893352"/>
            <a:ext cx="345642" cy="345674"/>
            <a:chOff x="5549861" y="3817349"/>
            <a:chExt cx="345642" cy="345674"/>
          </a:xfrm>
        </p:grpSpPr>
        <p:sp>
          <p:nvSpPr>
            <p:cNvPr id="11460" name="Google Shape;11460;p6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7"/>
          <p:cNvGrpSpPr/>
          <p:nvPr/>
        </p:nvGrpSpPr>
        <p:grpSpPr>
          <a:xfrm>
            <a:off x="1281335" y="3474029"/>
            <a:ext cx="367255" cy="269855"/>
            <a:chOff x="1306445" y="3397829"/>
            <a:chExt cx="367255" cy="269855"/>
          </a:xfrm>
        </p:grpSpPr>
        <p:sp>
          <p:nvSpPr>
            <p:cNvPr id="11464" name="Google Shape;11464;p6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67"/>
          <p:cNvGrpSpPr/>
          <p:nvPr/>
        </p:nvGrpSpPr>
        <p:grpSpPr>
          <a:xfrm>
            <a:off x="1756207" y="3467600"/>
            <a:ext cx="367255" cy="282364"/>
            <a:chOff x="1781317" y="3391400"/>
            <a:chExt cx="367255" cy="282364"/>
          </a:xfrm>
        </p:grpSpPr>
        <p:sp>
          <p:nvSpPr>
            <p:cNvPr id="11471" name="Google Shape;11471;p6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67"/>
          <p:cNvGrpSpPr/>
          <p:nvPr/>
        </p:nvGrpSpPr>
        <p:grpSpPr>
          <a:xfrm>
            <a:off x="3653720" y="3447133"/>
            <a:ext cx="369164" cy="323297"/>
            <a:chOff x="3678830" y="3370933"/>
            <a:chExt cx="369164" cy="323297"/>
          </a:xfrm>
        </p:grpSpPr>
        <p:sp>
          <p:nvSpPr>
            <p:cNvPr id="11478" name="Google Shape;11478;p6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67"/>
          <p:cNvGrpSpPr/>
          <p:nvPr/>
        </p:nvGrpSpPr>
        <p:grpSpPr>
          <a:xfrm>
            <a:off x="834155" y="3424375"/>
            <a:ext cx="312316" cy="368400"/>
            <a:chOff x="859265" y="3348175"/>
            <a:chExt cx="312316" cy="368400"/>
          </a:xfrm>
        </p:grpSpPr>
        <p:sp>
          <p:nvSpPr>
            <p:cNvPr id="11490" name="Google Shape;11490;p6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5" name="Google Shape;11495;p67"/>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6" name="Google Shape;11496;p67"/>
          <p:cNvGrpSpPr/>
          <p:nvPr/>
        </p:nvGrpSpPr>
        <p:grpSpPr>
          <a:xfrm>
            <a:off x="2741264" y="3437213"/>
            <a:ext cx="330110" cy="308908"/>
            <a:chOff x="2766264" y="3394042"/>
            <a:chExt cx="294873" cy="275934"/>
          </a:xfrm>
        </p:grpSpPr>
        <p:sp>
          <p:nvSpPr>
            <p:cNvPr id="11497" name="Google Shape;11497;p6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1" name="Google Shape;11501;p67"/>
          <p:cNvGrpSpPr/>
          <p:nvPr/>
        </p:nvGrpSpPr>
        <p:grpSpPr>
          <a:xfrm>
            <a:off x="3189862" y="3435388"/>
            <a:ext cx="346406" cy="347552"/>
            <a:chOff x="3214972" y="3359188"/>
            <a:chExt cx="346406" cy="347552"/>
          </a:xfrm>
        </p:grpSpPr>
        <p:sp>
          <p:nvSpPr>
            <p:cNvPr id="11502" name="Google Shape;11502;p6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67"/>
          <p:cNvGrpSpPr/>
          <p:nvPr/>
        </p:nvGrpSpPr>
        <p:grpSpPr>
          <a:xfrm>
            <a:off x="4604196" y="3485393"/>
            <a:ext cx="367255" cy="244486"/>
            <a:chOff x="4629306" y="3409193"/>
            <a:chExt cx="367255" cy="244486"/>
          </a:xfrm>
        </p:grpSpPr>
        <p:sp>
          <p:nvSpPr>
            <p:cNvPr id="11517" name="Google Shape;11517;p6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7"/>
          <p:cNvGrpSpPr/>
          <p:nvPr/>
        </p:nvGrpSpPr>
        <p:grpSpPr>
          <a:xfrm>
            <a:off x="4168380" y="3426284"/>
            <a:ext cx="289939" cy="334661"/>
            <a:chOff x="4193490" y="3350084"/>
            <a:chExt cx="289939" cy="334661"/>
          </a:xfrm>
        </p:grpSpPr>
        <p:sp>
          <p:nvSpPr>
            <p:cNvPr id="11528" name="Google Shape;11528;p6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8" name="Google Shape;11538;p67"/>
          <p:cNvGrpSpPr/>
          <p:nvPr/>
        </p:nvGrpSpPr>
        <p:grpSpPr>
          <a:xfrm>
            <a:off x="6508171" y="3427430"/>
            <a:ext cx="357037" cy="357005"/>
            <a:chOff x="6533281" y="3351230"/>
            <a:chExt cx="357037" cy="357005"/>
          </a:xfrm>
        </p:grpSpPr>
        <p:sp>
          <p:nvSpPr>
            <p:cNvPr id="11539" name="Google Shape;11539;p6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67"/>
          <p:cNvGrpSpPr/>
          <p:nvPr/>
        </p:nvGrpSpPr>
        <p:grpSpPr>
          <a:xfrm>
            <a:off x="6033331" y="3427430"/>
            <a:ext cx="357387" cy="357005"/>
            <a:chOff x="6058441" y="3351230"/>
            <a:chExt cx="357387" cy="357005"/>
          </a:xfrm>
        </p:grpSpPr>
        <p:sp>
          <p:nvSpPr>
            <p:cNvPr id="11543" name="Google Shape;11543;p6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67"/>
          <p:cNvGrpSpPr/>
          <p:nvPr/>
        </p:nvGrpSpPr>
        <p:grpSpPr>
          <a:xfrm>
            <a:off x="7932373" y="3427048"/>
            <a:ext cx="357387" cy="357387"/>
            <a:chOff x="7957483" y="3350848"/>
            <a:chExt cx="357387" cy="357387"/>
          </a:xfrm>
        </p:grpSpPr>
        <p:sp>
          <p:nvSpPr>
            <p:cNvPr id="11546" name="Google Shape;11546;p6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67"/>
          <p:cNvGrpSpPr/>
          <p:nvPr/>
        </p:nvGrpSpPr>
        <p:grpSpPr>
          <a:xfrm>
            <a:off x="6982661" y="3427430"/>
            <a:ext cx="357387" cy="357005"/>
            <a:chOff x="7007771" y="3351230"/>
            <a:chExt cx="357387" cy="357005"/>
          </a:xfrm>
        </p:grpSpPr>
        <p:sp>
          <p:nvSpPr>
            <p:cNvPr id="11550" name="Google Shape;11550;p6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67"/>
          <p:cNvGrpSpPr/>
          <p:nvPr/>
        </p:nvGrpSpPr>
        <p:grpSpPr>
          <a:xfrm>
            <a:off x="5083620" y="3427430"/>
            <a:ext cx="357005" cy="357005"/>
            <a:chOff x="5108729" y="3351230"/>
            <a:chExt cx="357005" cy="357005"/>
          </a:xfrm>
        </p:grpSpPr>
        <p:sp>
          <p:nvSpPr>
            <p:cNvPr id="11556" name="Google Shape;11556;p6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67"/>
          <p:cNvGrpSpPr/>
          <p:nvPr/>
        </p:nvGrpSpPr>
        <p:grpSpPr>
          <a:xfrm>
            <a:off x="5558459" y="3427430"/>
            <a:ext cx="357419" cy="357005"/>
            <a:chOff x="5583569" y="3351230"/>
            <a:chExt cx="357419" cy="357005"/>
          </a:xfrm>
        </p:grpSpPr>
        <p:sp>
          <p:nvSpPr>
            <p:cNvPr id="11559" name="Google Shape;11559;p6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67"/>
          <p:cNvGrpSpPr/>
          <p:nvPr/>
        </p:nvGrpSpPr>
        <p:grpSpPr>
          <a:xfrm>
            <a:off x="7457119" y="3427430"/>
            <a:ext cx="357419" cy="357005"/>
            <a:chOff x="7482229" y="3351230"/>
            <a:chExt cx="357419" cy="357005"/>
          </a:xfrm>
        </p:grpSpPr>
        <p:sp>
          <p:nvSpPr>
            <p:cNvPr id="11562" name="Google Shape;11562;p6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67"/>
          <p:cNvGrpSpPr/>
          <p:nvPr/>
        </p:nvGrpSpPr>
        <p:grpSpPr>
          <a:xfrm>
            <a:off x="3739375" y="2966882"/>
            <a:ext cx="222874" cy="345737"/>
            <a:chOff x="3764485" y="2890682"/>
            <a:chExt cx="222874" cy="345737"/>
          </a:xfrm>
        </p:grpSpPr>
        <p:sp>
          <p:nvSpPr>
            <p:cNvPr id="11568" name="Google Shape;11568;p6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67"/>
          <p:cNvGrpSpPr/>
          <p:nvPr/>
        </p:nvGrpSpPr>
        <p:grpSpPr>
          <a:xfrm>
            <a:off x="2213507" y="2984331"/>
            <a:ext cx="422596" cy="310382"/>
            <a:chOff x="2278533" y="2937377"/>
            <a:chExt cx="346788" cy="254704"/>
          </a:xfrm>
        </p:grpSpPr>
        <p:sp>
          <p:nvSpPr>
            <p:cNvPr id="11572" name="Google Shape;11572;p6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4" name="Google Shape;11574;p67"/>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5" name="Google Shape;11575;p67"/>
          <p:cNvGrpSpPr/>
          <p:nvPr/>
        </p:nvGrpSpPr>
        <p:grpSpPr>
          <a:xfrm>
            <a:off x="1811527" y="2967710"/>
            <a:ext cx="286152" cy="346438"/>
            <a:chOff x="1836637" y="2891510"/>
            <a:chExt cx="286152" cy="346438"/>
          </a:xfrm>
        </p:grpSpPr>
        <p:sp>
          <p:nvSpPr>
            <p:cNvPr id="11576" name="Google Shape;11576;p6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67"/>
          <p:cNvGrpSpPr/>
          <p:nvPr/>
        </p:nvGrpSpPr>
        <p:grpSpPr>
          <a:xfrm>
            <a:off x="5560751" y="2982129"/>
            <a:ext cx="379764" cy="337684"/>
            <a:chOff x="5585861" y="2905929"/>
            <a:chExt cx="379764" cy="337684"/>
          </a:xfrm>
        </p:grpSpPr>
        <p:sp>
          <p:nvSpPr>
            <p:cNvPr id="11580" name="Google Shape;11580;p6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67"/>
          <p:cNvGrpSpPr/>
          <p:nvPr/>
        </p:nvGrpSpPr>
        <p:grpSpPr>
          <a:xfrm>
            <a:off x="1302566" y="2986680"/>
            <a:ext cx="347934" cy="310024"/>
            <a:chOff x="1327676" y="2910480"/>
            <a:chExt cx="347934" cy="310024"/>
          </a:xfrm>
        </p:grpSpPr>
        <p:sp>
          <p:nvSpPr>
            <p:cNvPr id="11585" name="Google Shape;11585;p6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0" name="Google Shape;11590;p67"/>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1" name="Google Shape;11591;p67"/>
          <p:cNvGrpSpPr/>
          <p:nvPr/>
        </p:nvGrpSpPr>
        <p:grpSpPr>
          <a:xfrm>
            <a:off x="2728291" y="2945764"/>
            <a:ext cx="382828" cy="358601"/>
            <a:chOff x="2753373" y="2902523"/>
            <a:chExt cx="347552" cy="325557"/>
          </a:xfrm>
        </p:grpSpPr>
        <p:sp>
          <p:nvSpPr>
            <p:cNvPr id="11592" name="Google Shape;11592;p6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67"/>
          <p:cNvGrpSpPr/>
          <p:nvPr/>
        </p:nvGrpSpPr>
        <p:grpSpPr>
          <a:xfrm>
            <a:off x="823906" y="2979455"/>
            <a:ext cx="356655" cy="335425"/>
            <a:chOff x="849016" y="2903255"/>
            <a:chExt cx="356655" cy="335425"/>
          </a:xfrm>
        </p:grpSpPr>
        <p:sp>
          <p:nvSpPr>
            <p:cNvPr id="11599" name="Google Shape;11599;p6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67"/>
          <p:cNvGrpSpPr/>
          <p:nvPr/>
        </p:nvGrpSpPr>
        <p:grpSpPr>
          <a:xfrm>
            <a:off x="4185823" y="3002977"/>
            <a:ext cx="280072" cy="275520"/>
            <a:chOff x="4210933" y="2926777"/>
            <a:chExt cx="280072" cy="275520"/>
          </a:xfrm>
        </p:grpSpPr>
        <p:sp>
          <p:nvSpPr>
            <p:cNvPr id="11611" name="Google Shape;11611;p6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4" name="Google Shape;11624;p67"/>
          <p:cNvGrpSpPr/>
          <p:nvPr/>
        </p:nvGrpSpPr>
        <p:grpSpPr>
          <a:xfrm>
            <a:off x="4642106" y="2991582"/>
            <a:ext cx="320273" cy="318395"/>
            <a:chOff x="4667216" y="2915382"/>
            <a:chExt cx="320273" cy="318395"/>
          </a:xfrm>
        </p:grpSpPr>
        <p:sp>
          <p:nvSpPr>
            <p:cNvPr id="11625" name="Google Shape;11625;p6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7"/>
          <p:cNvGrpSpPr/>
          <p:nvPr/>
        </p:nvGrpSpPr>
        <p:grpSpPr>
          <a:xfrm>
            <a:off x="5145370" y="3010839"/>
            <a:ext cx="261929" cy="280550"/>
            <a:chOff x="5170480" y="2934639"/>
            <a:chExt cx="261929" cy="280550"/>
          </a:xfrm>
        </p:grpSpPr>
        <p:sp>
          <p:nvSpPr>
            <p:cNvPr id="11630" name="Google Shape;11630;p6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67"/>
          <p:cNvGrpSpPr/>
          <p:nvPr/>
        </p:nvGrpSpPr>
        <p:grpSpPr>
          <a:xfrm>
            <a:off x="6044313" y="2968091"/>
            <a:ext cx="362321" cy="364231"/>
            <a:chOff x="6069423" y="2891892"/>
            <a:chExt cx="362321" cy="364231"/>
          </a:xfrm>
        </p:grpSpPr>
        <p:sp>
          <p:nvSpPr>
            <p:cNvPr id="11638" name="Google Shape;11638;p6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67"/>
          <p:cNvGrpSpPr/>
          <p:nvPr/>
        </p:nvGrpSpPr>
        <p:grpSpPr>
          <a:xfrm>
            <a:off x="6546845" y="2995370"/>
            <a:ext cx="308878" cy="311170"/>
            <a:chOff x="6571955" y="2919170"/>
            <a:chExt cx="308878" cy="311170"/>
          </a:xfrm>
        </p:grpSpPr>
        <p:sp>
          <p:nvSpPr>
            <p:cNvPr id="11645" name="Google Shape;11645;p6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67"/>
          <p:cNvGrpSpPr/>
          <p:nvPr/>
        </p:nvGrpSpPr>
        <p:grpSpPr>
          <a:xfrm>
            <a:off x="7474944" y="3010935"/>
            <a:ext cx="350576" cy="280454"/>
            <a:chOff x="7500054" y="2934735"/>
            <a:chExt cx="350576" cy="280454"/>
          </a:xfrm>
        </p:grpSpPr>
        <p:sp>
          <p:nvSpPr>
            <p:cNvPr id="11656" name="Google Shape;11656;p6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67"/>
          <p:cNvGrpSpPr/>
          <p:nvPr/>
        </p:nvGrpSpPr>
        <p:grpSpPr>
          <a:xfrm>
            <a:off x="6987570" y="2950862"/>
            <a:ext cx="332012" cy="355454"/>
            <a:chOff x="7055134" y="2919170"/>
            <a:chExt cx="290321" cy="310820"/>
          </a:xfrm>
        </p:grpSpPr>
        <p:sp>
          <p:nvSpPr>
            <p:cNvPr id="11665" name="Google Shape;11665;p6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67"/>
          <p:cNvGrpSpPr/>
          <p:nvPr/>
        </p:nvGrpSpPr>
        <p:grpSpPr>
          <a:xfrm>
            <a:off x="7960033" y="2976813"/>
            <a:ext cx="330109" cy="347552"/>
            <a:chOff x="7985143" y="2900613"/>
            <a:chExt cx="330109" cy="347552"/>
          </a:xfrm>
        </p:grpSpPr>
        <p:sp>
          <p:nvSpPr>
            <p:cNvPr id="11680" name="Google Shape;11680;p6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67"/>
          <p:cNvGrpSpPr/>
          <p:nvPr/>
        </p:nvGrpSpPr>
        <p:grpSpPr>
          <a:xfrm>
            <a:off x="7965731" y="2511426"/>
            <a:ext cx="354363" cy="353631"/>
            <a:chOff x="7990840" y="2435226"/>
            <a:chExt cx="354363" cy="353631"/>
          </a:xfrm>
        </p:grpSpPr>
        <p:sp>
          <p:nvSpPr>
            <p:cNvPr id="11689" name="Google Shape;11689;p6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67"/>
          <p:cNvGrpSpPr/>
          <p:nvPr/>
        </p:nvGrpSpPr>
        <p:grpSpPr>
          <a:xfrm>
            <a:off x="1792207" y="2556530"/>
            <a:ext cx="350958" cy="263043"/>
            <a:chOff x="1817317" y="2480330"/>
            <a:chExt cx="350958" cy="263043"/>
          </a:xfrm>
        </p:grpSpPr>
        <p:sp>
          <p:nvSpPr>
            <p:cNvPr id="11693" name="Google Shape;11693;p6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67"/>
          <p:cNvGrpSpPr/>
          <p:nvPr/>
        </p:nvGrpSpPr>
        <p:grpSpPr>
          <a:xfrm>
            <a:off x="1316617" y="2559549"/>
            <a:ext cx="419913" cy="308109"/>
            <a:chOff x="1341727" y="2483349"/>
            <a:chExt cx="419913" cy="308109"/>
          </a:xfrm>
        </p:grpSpPr>
        <p:sp>
          <p:nvSpPr>
            <p:cNvPr id="11699" name="Google Shape;11699;p6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2" name="Google Shape;11702;p67"/>
          <p:cNvGrpSpPr/>
          <p:nvPr/>
        </p:nvGrpSpPr>
        <p:grpSpPr>
          <a:xfrm>
            <a:off x="829222" y="2523936"/>
            <a:ext cx="376358" cy="330109"/>
            <a:chOff x="854332" y="2447736"/>
            <a:chExt cx="376358" cy="330109"/>
          </a:xfrm>
        </p:grpSpPr>
        <p:sp>
          <p:nvSpPr>
            <p:cNvPr id="11703" name="Google Shape;11703;p6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67"/>
          <p:cNvGrpSpPr/>
          <p:nvPr/>
        </p:nvGrpSpPr>
        <p:grpSpPr>
          <a:xfrm>
            <a:off x="4181653" y="2527151"/>
            <a:ext cx="322151" cy="322374"/>
            <a:chOff x="4206763" y="2450951"/>
            <a:chExt cx="322151" cy="322374"/>
          </a:xfrm>
        </p:grpSpPr>
        <p:sp>
          <p:nvSpPr>
            <p:cNvPr id="11712" name="Google Shape;11712;p6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67"/>
          <p:cNvGrpSpPr/>
          <p:nvPr/>
        </p:nvGrpSpPr>
        <p:grpSpPr>
          <a:xfrm>
            <a:off x="7491236" y="2526259"/>
            <a:ext cx="327976" cy="324316"/>
            <a:chOff x="7528096" y="2450059"/>
            <a:chExt cx="327976" cy="324316"/>
          </a:xfrm>
        </p:grpSpPr>
        <p:sp>
          <p:nvSpPr>
            <p:cNvPr id="11715" name="Google Shape;11715;p6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67"/>
          <p:cNvGrpSpPr/>
          <p:nvPr/>
        </p:nvGrpSpPr>
        <p:grpSpPr>
          <a:xfrm>
            <a:off x="7052019" y="2588742"/>
            <a:ext cx="282364" cy="198619"/>
            <a:chOff x="7077129" y="2512542"/>
            <a:chExt cx="282364" cy="198619"/>
          </a:xfrm>
        </p:grpSpPr>
        <p:sp>
          <p:nvSpPr>
            <p:cNvPr id="11721" name="Google Shape;11721;p6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67"/>
          <p:cNvGrpSpPr/>
          <p:nvPr/>
        </p:nvGrpSpPr>
        <p:grpSpPr>
          <a:xfrm>
            <a:off x="3700351" y="2520912"/>
            <a:ext cx="334279" cy="334661"/>
            <a:chOff x="3725461" y="2444712"/>
            <a:chExt cx="334279" cy="334661"/>
          </a:xfrm>
        </p:grpSpPr>
        <p:sp>
          <p:nvSpPr>
            <p:cNvPr id="11728" name="Google Shape;11728;p6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67"/>
          <p:cNvGrpSpPr/>
          <p:nvPr/>
        </p:nvGrpSpPr>
        <p:grpSpPr>
          <a:xfrm>
            <a:off x="6552128" y="2533421"/>
            <a:ext cx="332019" cy="310788"/>
            <a:chOff x="6577238" y="2457221"/>
            <a:chExt cx="332019" cy="310788"/>
          </a:xfrm>
        </p:grpSpPr>
        <p:sp>
          <p:nvSpPr>
            <p:cNvPr id="11736" name="Google Shape;11736;p6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67"/>
          <p:cNvGrpSpPr/>
          <p:nvPr/>
        </p:nvGrpSpPr>
        <p:grpSpPr>
          <a:xfrm>
            <a:off x="2793451" y="2515978"/>
            <a:ext cx="247892" cy="346024"/>
            <a:chOff x="2818561" y="2439778"/>
            <a:chExt cx="247892" cy="346024"/>
          </a:xfrm>
        </p:grpSpPr>
        <p:sp>
          <p:nvSpPr>
            <p:cNvPr id="11743" name="Google Shape;11743;p6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5" name="Google Shape;11755;p67"/>
          <p:cNvGrpSpPr/>
          <p:nvPr/>
        </p:nvGrpSpPr>
        <p:grpSpPr>
          <a:xfrm>
            <a:off x="3182668" y="2550832"/>
            <a:ext cx="419933" cy="275170"/>
            <a:chOff x="3207778" y="2474632"/>
            <a:chExt cx="419933" cy="275170"/>
          </a:xfrm>
        </p:grpSpPr>
        <p:sp>
          <p:nvSpPr>
            <p:cNvPr id="11756" name="Google Shape;11756;p6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67"/>
          <p:cNvGrpSpPr/>
          <p:nvPr/>
        </p:nvGrpSpPr>
        <p:grpSpPr>
          <a:xfrm>
            <a:off x="6074265" y="2532275"/>
            <a:ext cx="337684" cy="314194"/>
            <a:chOff x="6099375" y="2456075"/>
            <a:chExt cx="337684" cy="314194"/>
          </a:xfrm>
        </p:grpSpPr>
        <p:sp>
          <p:nvSpPr>
            <p:cNvPr id="11771" name="Google Shape;11771;p6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3" name="Google Shape;11773;p67"/>
          <p:cNvGrpSpPr/>
          <p:nvPr/>
        </p:nvGrpSpPr>
        <p:grpSpPr>
          <a:xfrm>
            <a:off x="2287513" y="2544784"/>
            <a:ext cx="312698" cy="286534"/>
            <a:chOff x="2312623" y="2468584"/>
            <a:chExt cx="312698" cy="286534"/>
          </a:xfrm>
        </p:grpSpPr>
        <p:sp>
          <p:nvSpPr>
            <p:cNvPr id="11774" name="Google Shape;11774;p6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7" name="Google Shape;11777;p67"/>
          <p:cNvGrpSpPr/>
          <p:nvPr/>
        </p:nvGrpSpPr>
        <p:grpSpPr>
          <a:xfrm>
            <a:off x="5593695" y="2517124"/>
            <a:ext cx="345292" cy="342618"/>
            <a:chOff x="5618805" y="2440924"/>
            <a:chExt cx="345292" cy="342618"/>
          </a:xfrm>
        </p:grpSpPr>
        <p:sp>
          <p:nvSpPr>
            <p:cNvPr id="11778" name="Google Shape;11778;p6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67"/>
          <p:cNvGrpSpPr/>
          <p:nvPr/>
        </p:nvGrpSpPr>
        <p:grpSpPr>
          <a:xfrm>
            <a:off x="4628069" y="2522790"/>
            <a:ext cx="377886" cy="331255"/>
            <a:chOff x="4653179" y="2446590"/>
            <a:chExt cx="377886" cy="331255"/>
          </a:xfrm>
        </p:grpSpPr>
        <p:sp>
          <p:nvSpPr>
            <p:cNvPr id="11784" name="Google Shape;11784;p6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67"/>
          <p:cNvGrpSpPr/>
          <p:nvPr/>
        </p:nvGrpSpPr>
        <p:grpSpPr>
          <a:xfrm>
            <a:off x="5159407" y="2535681"/>
            <a:ext cx="252062" cy="305122"/>
            <a:chOff x="5184517" y="2459481"/>
            <a:chExt cx="252062" cy="305122"/>
          </a:xfrm>
        </p:grpSpPr>
        <p:sp>
          <p:nvSpPr>
            <p:cNvPr id="11789" name="Google Shape;11789;p6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5" name="Google Shape;11795;p67"/>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6" name="Google Shape;11796;p67"/>
          <p:cNvGrpSpPr/>
          <p:nvPr/>
        </p:nvGrpSpPr>
        <p:grpSpPr>
          <a:xfrm>
            <a:off x="6130349" y="2045308"/>
            <a:ext cx="249770" cy="363849"/>
            <a:chOff x="6155459" y="1969108"/>
            <a:chExt cx="249770" cy="363849"/>
          </a:xfrm>
        </p:grpSpPr>
        <p:sp>
          <p:nvSpPr>
            <p:cNvPr id="11797" name="Google Shape;11797;p6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67"/>
          <p:cNvGrpSpPr/>
          <p:nvPr/>
        </p:nvGrpSpPr>
        <p:grpSpPr>
          <a:xfrm>
            <a:off x="2254919" y="2046804"/>
            <a:ext cx="353631" cy="354395"/>
            <a:chOff x="2280029" y="1970604"/>
            <a:chExt cx="353631" cy="354395"/>
          </a:xfrm>
        </p:grpSpPr>
        <p:sp>
          <p:nvSpPr>
            <p:cNvPr id="11807" name="Google Shape;11807;p6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67"/>
          <p:cNvGrpSpPr/>
          <p:nvPr/>
        </p:nvGrpSpPr>
        <p:grpSpPr>
          <a:xfrm>
            <a:off x="8039990" y="2076374"/>
            <a:ext cx="255086" cy="301685"/>
            <a:chOff x="8065100" y="2000174"/>
            <a:chExt cx="255086" cy="301685"/>
          </a:xfrm>
        </p:grpSpPr>
        <p:sp>
          <p:nvSpPr>
            <p:cNvPr id="11812" name="Google Shape;11812;p6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67"/>
          <p:cNvGrpSpPr/>
          <p:nvPr/>
        </p:nvGrpSpPr>
        <p:grpSpPr>
          <a:xfrm>
            <a:off x="6608595" y="2045308"/>
            <a:ext cx="249420" cy="363849"/>
            <a:chOff x="6633705" y="1969108"/>
            <a:chExt cx="249420" cy="363849"/>
          </a:xfrm>
        </p:grpSpPr>
        <p:sp>
          <p:nvSpPr>
            <p:cNvPr id="11817" name="Google Shape;11817;p6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5" name="Google Shape;11825;p67"/>
          <p:cNvGrpSpPr/>
          <p:nvPr/>
        </p:nvGrpSpPr>
        <p:grpSpPr>
          <a:xfrm>
            <a:off x="5185921" y="2045308"/>
            <a:ext cx="226661" cy="363467"/>
            <a:chOff x="5211031" y="1969108"/>
            <a:chExt cx="226661" cy="363467"/>
          </a:xfrm>
        </p:grpSpPr>
        <p:sp>
          <p:nvSpPr>
            <p:cNvPr id="11826" name="Google Shape;11826;p6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67"/>
          <p:cNvGrpSpPr/>
          <p:nvPr/>
        </p:nvGrpSpPr>
        <p:grpSpPr>
          <a:xfrm>
            <a:off x="3687842" y="2046804"/>
            <a:ext cx="354363" cy="354395"/>
            <a:chOff x="3712952" y="1970604"/>
            <a:chExt cx="354363" cy="354395"/>
          </a:xfrm>
        </p:grpSpPr>
        <p:sp>
          <p:nvSpPr>
            <p:cNvPr id="11829" name="Google Shape;11829;p6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67"/>
          <p:cNvGrpSpPr/>
          <p:nvPr/>
        </p:nvGrpSpPr>
        <p:grpSpPr>
          <a:xfrm>
            <a:off x="3210329" y="2046804"/>
            <a:ext cx="354363" cy="354745"/>
            <a:chOff x="3235438" y="1970604"/>
            <a:chExt cx="354363" cy="354745"/>
          </a:xfrm>
        </p:grpSpPr>
        <p:sp>
          <p:nvSpPr>
            <p:cNvPr id="11839" name="Google Shape;11839;p6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67"/>
          <p:cNvGrpSpPr/>
          <p:nvPr/>
        </p:nvGrpSpPr>
        <p:grpSpPr>
          <a:xfrm>
            <a:off x="1304475" y="2066125"/>
            <a:ext cx="341472" cy="335074"/>
            <a:chOff x="1329585" y="1989925"/>
            <a:chExt cx="341472" cy="335074"/>
          </a:xfrm>
        </p:grpSpPr>
        <p:sp>
          <p:nvSpPr>
            <p:cNvPr id="11853" name="Google Shape;11853;p6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67"/>
          <p:cNvGrpSpPr/>
          <p:nvPr/>
        </p:nvGrpSpPr>
        <p:grpSpPr>
          <a:xfrm>
            <a:off x="5566761" y="2066106"/>
            <a:ext cx="416649" cy="325597"/>
            <a:chOff x="5626763" y="2013829"/>
            <a:chExt cx="351722" cy="274788"/>
          </a:xfrm>
        </p:grpSpPr>
        <p:sp>
          <p:nvSpPr>
            <p:cNvPr id="11857" name="Google Shape;11857;p6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67"/>
          <p:cNvGrpSpPr/>
          <p:nvPr/>
        </p:nvGrpSpPr>
        <p:grpSpPr>
          <a:xfrm>
            <a:off x="7551495" y="2060077"/>
            <a:ext cx="276698" cy="333133"/>
            <a:chOff x="7576605" y="1983877"/>
            <a:chExt cx="276698" cy="333133"/>
          </a:xfrm>
        </p:grpSpPr>
        <p:sp>
          <p:nvSpPr>
            <p:cNvPr id="11868" name="Google Shape;11868;p6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67"/>
          <p:cNvGrpSpPr/>
          <p:nvPr/>
        </p:nvGrpSpPr>
        <p:grpSpPr>
          <a:xfrm>
            <a:off x="828458" y="2051738"/>
            <a:ext cx="337334" cy="353599"/>
            <a:chOff x="853568" y="1975538"/>
            <a:chExt cx="337334" cy="353599"/>
          </a:xfrm>
        </p:grpSpPr>
        <p:sp>
          <p:nvSpPr>
            <p:cNvPr id="11871" name="Google Shape;11871;p6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5" name="Google Shape;11875;p67"/>
          <p:cNvGrpSpPr/>
          <p:nvPr/>
        </p:nvGrpSpPr>
        <p:grpSpPr>
          <a:xfrm>
            <a:off x="2733192" y="2085828"/>
            <a:ext cx="327085" cy="277080"/>
            <a:chOff x="2770052" y="2009628"/>
            <a:chExt cx="327085" cy="277080"/>
          </a:xfrm>
        </p:grpSpPr>
        <p:sp>
          <p:nvSpPr>
            <p:cNvPr id="11876" name="Google Shape;11876;p6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8" name="Google Shape;11878;p67"/>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9" name="Google Shape;11879;p67"/>
          <p:cNvGrpSpPr/>
          <p:nvPr/>
        </p:nvGrpSpPr>
        <p:grpSpPr>
          <a:xfrm>
            <a:off x="4170289" y="2046804"/>
            <a:ext cx="344878" cy="343573"/>
            <a:chOff x="4195399" y="1970604"/>
            <a:chExt cx="344878" cy="343573"/>
          </a:xfrm>
        </p:grpSpPr>
        <p:sp>
          <p:nvSpPr>
            <p:cNvPr id="11880" name="Google Shape;11880;p6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67"/>
          <p:cNvGrpSpPr/>
          <p:nvPr/>
        </p:nvGrpSpPr>
        <p:grpSpPr>
          <a:xfrm>
            <a:off x="4649681" y="2053647"/>
            <a:ext cx="344528" cy="344114"/>
            <a:chOff x="4674791" y="1977447"/>
            <a:chExt cx="344528" cy="344114"/>
          </a:xfrm>
        </p:grpSpPr>
        <p:sp>
          <p:nvSpPr>
            <p:cNvPr id="11885" name="Google Shape;11885;p6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67"/>
          <p:cNvGrpSpPr/>
          <p:nvPr/>
        </p:nvGrpSpPr>
        <p:grpSpPr>
          <a:xfrm>
            <a:off x="6058700" y="1623497"/>
            <a:ext cx="382819" cy="310788"/>
            <a:chOff x="6083810" y="1547297"/>
            <a:chExt cx="382819" cy="310788"/>
          </a:xfrm>
        </p:grpSpPr>
        <p:sp>
          <p:nvSpPr>
            <p:cNvPr id="11912" name="Google Shape;11912;p6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67"/>
          <p:cNvGrpSpPr/>
          <p:nvPr/>
        </p:nvGrpSpPr>
        <p:grpSpPr>
          <a:xfrm>
            <a:off x="6533190" y="1614393"/>
            <a:ext cx="382788" cy="328613"/>
            <a:chOff x="6558300" y="1538193"/>
            <a:chExt cx="382788" cy="328613"/>
          </a:xfrm>
        </p:grpSpPr>
        <p:sp>
          <p:nvSpPr>
            <p:cNvPr id="11931" name="Google Shape;11931;p6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67"/>
          <p:cNvGrpSpPr/>
          <p:nvPr/>
        </p:nvGrpSpPr>
        <p:grpSpPr>
          <a:xfrm>
            <a:off x="5168892" y="1587497"/>
            <a:ext cx="259605" cy="346024"/>
            <a:chOff x="5194002" y="1511297"/>
            <a:chExt cx="259605" cy="346024"/>
          </a:xfrm>
        </p:grpSpPr>
        <p:sp>
          <p:nvSpPr>
            <p:cNvPr id="11934" name="Google Shape;11934;p6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67"/>
          <p:cNvGrpSpPr/>
          <p:nvPr/>
        </p:nvGrpSpPr>
        <p:grpSpPr>
          <a:xfrm>
            <a:off x="1369631" y="1588261"/>
            <a:ext cx="252444" cy="351722"/>
            <a:chOff x="1394741" y="1512061"/>
            <a:chExt cx="252444" cy="351722"/>
          </a:xfrm>
        </p:grpSpPr>
        <p:sp>
          <p:nvSpPr>
            <p:cNvPr id="11939" name="Google Shape;11939;p6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67"/>
          <p:cNvGrpSpPr/>
          <p:nvPr/>
        </p:nvGrpSpPr>
        <p:grpSpPr>
          <a:xfrm>
            <a:off x="829986" y="1580685"/>
            <a:ext cx="380910" cy="339594"/>
            <a:chOff x="855096" y="1504485"/>
            <a:chExt cx="380910" cy="339594"/>
          </a:xfrm>
        </p:grpSpPr>
        <p:sp>
          <p:nvSpPr>
            <p:cNvPr id="11957" name="Google Shape;11957;p6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67"/>
          <p:cNvGrpSpPr/>
          <p:nvPr/>
        </p:nvGrpSpPr>
        <p:grpSpPr>
          <a:xfrm>
            <a:off x="1794466" y="1587879"/>
            <a:ext cx="352103" cy="352103"/>
            <a:chOff x="1819576" y="1511679"/>
            <a:chExt cx="352103" cy="352103"/>
          </a:xfrm>
        </p:grpSpPr>
        <p:sp>
          <p:nvSpPr>
            <p:cNvPr id="11963" name="Google Shape;11963;p6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67"/>
          <p:cNvGrpSpPr/>
          <p:nvPr/>
        </p:nvGrpSpPr>
        <p:grpSpPr>
          <a:xfrm>
            <a:off x="5595987" y="1576961"/>
            <a:ext cx="371424" cy="355446"/>
            <a:chOff x="5621097" y="1500761"/>
            <a:chExt cx="371424" cy="355446"/>
          </a:xfrm>
        </p:grpSpPr>
        <p:sp>
          <p:nvSpPr>
            <p:cNvPr id="11968" name="Google Shape;11968;p6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67"/>
          <p:cNvGrpSpPr/>
          <p:nvPr/>
        </p:nvGrpSpPr>
        <p:grpSpPr>
          <a:xfrm>
            <a:off x="4645129" y="1617799"/>
            <a:ext cx="359679" cy="321833"/>
            <a:chOff x="4670239" y="1541599"/>
            <a:chExt cx="359679" cy="321833"/>
          </a:xfrm>
        </p:grpSpPr>
        <p:sp>
          <p:nvSpPr>
            <p:cNvPr id="11971" name="Google Shape;11971;p6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67"/>
          <p:cNvGrpSpPr/>
          <p:nvPr/>
        </p:nvGrpSpPr>
        <p:grpSpPr>
          <a:xfrm>
            <a:off x="4187319" y="1578585"/>
            <a:ext cx="321037" cy="353822"/>
            <a:chOff x="4212429" y="1502385"/>
            <a:chExt cx="321037" cy="353822"/>
          </a:xfrm>
        </p:grpSpPr>
        <p:sp>
          <p:nvSpPr>
            <p:cNvPr id="11977" name="Google Shape;11977;p6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67"/>
          <p:cNvGrpSpPr/>
          <p:nvPr/>
        </p:nvGrpSpPr>
        <p:grpSpPr>
          <a:xfrm>
            <a:off x="2277678" y="1582181"/>
            <a:ext cx="336188" cy="335425"/>
            <a:chOff x="2302788" y="1505981"/>
            <a:chExt cx="336188" cy="335425"/>
          </a:xfrm>
        </p:grpSpPr>
        <p:sp>
          <p:nvSpPr>
            <p:cNvPr id="11982" name="Google Shape;11982;p6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67"/>
          <p:cNvGrpSpPr/>
          <p:nvPr/>
        </p:nvGrpSpPr>
        <p:grpSpPr>
          <a:xfrm>
            <a:off x="2755191" y="1598096"/>
            <a:ext cx="333133" cy="321037"/>
            <a:chOff x="2780301" y="1521896"/>
            <a:chExt cx="333133" cy="321037"/>
          </a:xfrm>
        </p:grpSpPr>
        <p:sp>
          <p:nvSpPr>
            <p:cNvPr id="12000" name="Google Shape;12000;p6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0" name="Google Shape;12020;p67"/>
          <p:cNvGrpSpPr/>
          <p:nvPr/>
        </p:nvGrpSpPr>
        <p:grpSpPr>
          <a:xfrm>
            <a:off x="3291049" y="1591285"/>
            <a:ext cx="211892" cy="339594"/>
            <a:chOff x="3316159" y="1515085"/>
            <a:chExt cx="211892" cy="339594"/>
          </a:xfrm>
        </p:grpSpPr>
        <p:sp>
          <p:nvSpPr>
            <p:cNvPr id="12021" name="Google Shape;12021;p6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4" name="Google Shape;12024;p67"/>
            <p:cNvGrpSpPr/>
            <p:nvPr/>
          </p:nvGrpSpPr>
          <p:grpSpPr>
            <a:xfrm>
              <a:off x="3316159" y="1515085"/>
              <a:ext cx="211892" cy="339594"/>
              <a:chOff x="3316159" y="1515085"/>
              <a:chExt cx="211892" cy="339594"/>
            </a:xfrm>
          </p:grpSpPr>
          <p:sp>
            <p:nvSpPr>
              <p:cNvPr id="12025" name="Google Shape;12025;p6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31" name="Google Shape;12031;p67"/>
          <p:cNvGrpSpPr/>
          <p:nvPr/>
        </p:nvGrpSpPr>
        <p:grpSpPr>
          <a:xfrm>
            <a:off x="3691248" y="1620855"/>
            <a:ext cx="361971" cy="314958"/>
            <a:chOff x="3716358" y="1544655"/>
            <a:chExt cx="361971" cy="314958"/>
          </a:xfrm>
        </p:grpSpPr>
        <p:sp>
          <p:nvSpPr>
            <p:cNvPr id="12032" name="Google Shape;12032;p6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7" name="Google Shape;12037;p67"/>
            <p:cNvGrpSpPr/>
            <p:nvPr/>
          </p:nvGrpSpPr>
          <p:grpSpPr>
            <a:xfrm>
              <a:off x="3716358" y="1544655"/>
              <a:ext cx="361971" cy="314958"/>
              <a:chOff x="3716358" y="1544655"/>
              <a:chExt cx="361971" cy="314958"/>
            </a:xfrm>
          </p:grpSpPr>
          <p:sp>
            <p:nvSpPr>
              <p:cNvPr id="12038" name="Google Shape;12038;p6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43" name="Google Shape;12043;p67"/>
          <p:cNvGrpSpPr/>
          <p:nvPr/>
        </p:nvGrpSpPr>
        <p:grpSpPr>
          <a:xfrm>
            <a:off x="6986814" y="1633752"/>
            <a:ext cx="499533" cy="305136"/>
            <a:chOff x="7009649" y="1541981"/>
            <a:chExt cx="524940" cy="320655"/>
          </a:xfrm>
        </p:grpSpPr>
        <p:sp>
          <p:nvSpPr>
            <p:cNvPr id="12044" name="Google Shape;12044;p6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67"/>
          <p:cNvGrpSpPr/>
          <p:nvPr/>
        </p:nvGrpSpPr>
        <p:grpSpPr>
          <a:xfrm>
            <a:off x="8008924" y="1594309"/>
            <a:ext cx="282746" cy="340358"/>
            <a:chOff x="8034034" y="1518109"/>
            <a:chExt cx="282746" cy="340358"/>
          </a:xfrm>
        </p:grpSpPr>
        <p:sp>
          <p:nvSpPr>
            <p:cNvPr id="12053" name="Google Shape;12053;p6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7" name="Google Shape;12057;p67"/>
          <p:cNvGrpSpPr/>
          <p:nvPr/>
        </p:nvGrpSpPr>
        <p:grpSpPr>
          <a:xfrm>
            <a:off x="7557192" y="1576134"/>
            <a:ext cx="369133" cy="360411"/>
            <a:chOff x="7582302" y="1499934"/>
            <a:chExt cx="369133" cy="360411"/>
          </a:xfrm>
        </p:grpSpPr>
        <p:sp>
          <p:nvSpPr>
            <p:cNvPr id="12058" name="Google Shape;12058;p6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67"/>
          <p:cNvGrpSpPr/>
          <p:nvPr/>
        </p:nvGrpSpPr>
        <p:grpSpPr>
          <a:xfrm>
            <a:off x="6170979" y="3893352"/>
            <a:ext cx="346056" cy="345674"/>
            <a:chOff x="2238181" y="4120624"/>
            <a:chExt cx="346056" cy="345674"/>
          </a:xfrm>
        </p:grpSpPr>
        <p:grpSp>
          <p:nvGrpSpPr>
            <p:cNvPr id="12064" name="Google Shape;12064;p67"/>
            <p:cNvGrpSpPr/>
            <p:nvPr/>
          </p:nvGrpSpPr>
          <p:grpSpPr>
            <a:xfrm>
              <a:off x="2309155" y="4177413"/>
              <a:ext cx="203862" cy="231903"/>
              <a:chOff x="1512725" y="258500"/>
              <a:chExt cx="4570900" cy="5199625"/>
            </a:xfrm>
          </p:grpSpPr>
          <p:sp>
            <p:nvSpPr>
              <p:cNvPr id="12065" name="Google Shape;12065;p6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7" name="Google Shape;12067;p6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8" name="Google Shape;12068;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72" name="Shape 12072"/>
        <p:cNvGrpSpPr/>
        <p:nvPr/>
      </p:nvGrpSpPr>
      <p:grpSpPr>
        <a:xfrm>
          <a:off x="0" y="0"/>
          <a:ext cx="0" cy="0"/>
          <a:chOff x="0" y="0"/>
          <a:chExt cx="0" cy="0"/>
        </a:xfrm>
      </p:grpSpPr>
      <p:pic>
        <p:nvPicPr>
          <p:cNvPr id="12073" name="Google Shape;12073;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6"/>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taboo of death</a:t>
            </a:r>
            <a:endParaRPr/>
          </a:p>
        </p:txBody>
      </p:sp>
      <p:sp>
        <p:nvSpPr>
          <p:cNvPr id="229" name="Google Shape;229;p36"/>
          <p:cNvSpPr txBox="1"/>
          <p:nvPr>
            <p:ph idx="1" type="subTitle"/>
          </p:nvPr>
        </p:nvSpPr>
        <p:spPr>
          <a:xfrm>
            <a:off x="1004450" y="1347325"/>
            <a:ext cx="3180300" cy="251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Death is part of life </a:t>
            </a:r>
            <a:r>
              <a:rPr lang="en"/>
              <a:t>and, as such, it is logical that this subject should be addressed in the schools</a:t>
            </a:r>
            <a:endParaRPr/>
          </a:p>
          <a:p>
            <a:pPr indent="0" lvl="0" marL="0" rtl="0" algn="l">
              <a:spcBef>
                <a:spcPts val="0"/>
              </a:spcBef>
              <a:spcAft>
                <a:spcPts val="0"/>
              </a:spcAft>
              <a:buNone/>
            </a:pPr>
            <a:r>
              <a:rPr lang="en"/>
              <a:t>However, in the educational and social reality we are faced with a </a:t>
            </a:r>
            <a:r>
              <a:rPr b="1" lang="en"/>
              <a:t>taboo</a:t>
            </a:r>
            <a:r>
              <a:rPr lang="en"/>
              <a:t> around death</a:t>
            </a:r>
            <a:endParaRPr/>
          </a:p>
          <a:p>
            <a:pPr indent="0" lvl="0" marL="0" rtl="0" algn="l">
              <a:spcBef>
                <a:spcPts val="0"/>
              </a:spcBef>
              <a:spcAft>
                <a:spcPts val="0"/>
              </a:spcAft>
              <a:buNone/>
            </a:pPr>
            <a:r>
              <a:t/>
            </a:r>
            <a:endParaRPr b="1"/>
          </a:p>
        </p:txBody>
      </p:sp>
      <p:sp>
        <p:nvSpPr>
          <p:cNvPr id="230" name="Google Shape;230;p36"/>
          <p:cNvSpPr txBox="1"/>
          <p:nvPr>
            <p:ph idx="2" type="subTitle"/>
          </p:nvPr>
        </p:nvSpPr>
        <p:spPr>
          <a:xfrm>
            <a:off x="4959125" y="1347325"/>
            <a:ext cx="3180300" cy="303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The </a:t>
            </a:r>
            <a:r>
              <a:rPr b="1" lang="en"/>
              <a:t>objective </a:t>
            </a:r>
            <a:r>
              <a:rPr lang="en"/>
              <a:t>of the pedagogy of death is, on the one hand, to approach this subject as one more content of the curriculum and, on the other hand, to provide the necessary tools for its understanding and to allow a better management of incidents related to it within the school environment</a:t>
            </a:r>
            <a:endParaRPr/>
          </a:p>
        </p:txBody>
      </p:sp>
      <p:grpSp>
        <p:nvGrpSpPr>
          <p:cNvPr id="231" name="Google Shape;231;p36"/>
          <p:cNvGrpSpPr/>
          <p:nvPr/>
        </p:nvGrpSpPr>
        <p:grpSpPr>
          <a:xfrm>
            <a:off x="1591058" y="4017301"/>
            <a:ext cx="1249137" cy="790927"/>
            <a:chOff x="2358150" y="204975"/>
            <a:chExt cx="937650" cy="593700"/>
          </a:xfrm>
        </p:grpSpPr>
        <p:sp>
          <p:nvSpPr>
            <p:cNvPr id="232" name="Google Shape;232;p36"/>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6"/>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36"/>
          <p:cNvGrpSpPr/>
          <p:nvPr/>
        </p:nvGrpSpPr>
        <p:grpSpPr>
          <a:xfrm rot="-2951580">
            <a:off x="7282246" y="-254811"/>
            <a:ext cx="4061918" cy="4186416"/>
            <a:chOff x="5913143" y="704373"/>
            <a:chExt cx="4062000" cy="4186500"/>
          </a:xfrm>
        </p:grpSpPr>
        <p:sp>
          <p:nvSpPr>
            <p:cNvPr id="235" name="Google Shape;235;p36"/>
            <p:cNvSpPr/>
            <p:nvPr/>
          </p:nvSpPr>
          <p:spPr>
            <a:xfrm rot="3265082">
              <a:off x="7244757" y="927607"/>
              <a:ext cx="1398773" cy="399394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6"/>
            <p:cNvSpPr/>
            <p:nvPr/>
          </p:nvSpPr>
          <p:spPr>
            <a:xfrm rot="654301">
              <a:off x="8098621" y="800630"/>
              <a:ext cx="1398657" cy="399398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6"/>
            <p:cNvSpPr/>
            <p:nvPr/>
          </p:nvSpPr>
          <p:spPr>
            <a:xfrm>
              <a:off x="6815111" y="21763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7"/>
          <p:cNvSpPr txBox="1"/>
          <p:nvPr>
            <p:ph type="title"/>
          </p:nvPr>
        </p:nvSpPr>
        <p:spPr>
          <a:xfrm>
            <a:off x="713225" y="2178275"/>
            <a:ext cx="6813000" cy="154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Pedagogy of death in the curriculum</a:t>
            </a:r>
            <a:endParaRPr/>
          </a:p>
        </p:txBody>
      </p:sp>
      <p:sp>
        <p:nvSpPr>
          <p:cNvPr id="243" name="Google Shape;243;p37"/>
          <p:cNvSpPr txBox="1"/>
          <p:nvPr>
            <p:ph idx="2" type="title"/>
          </p:nvPr>
        </p:nvSpPr>
        <p:spPr>
          <a:xfrm>
            <a:off x="713225" y="1282600"/>
            <a:ext cx="1928100" cy="101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grpSp>
        <p:nvGrpSpPr>
          <p:cNvPr id="244" name="Google Shape;244;p37"/>
          <p:cNvGrpSpPr/>
          <p:nvPr/>
        </p:nvGrpSpPr>
        <p:grpSpPr>
          <a:xfrm>
            <a:off x="1215743" y="-1436966"/>
            <a:ext cx="6224031" cy="3273578"/>
            <a:chOff x="1215743" y="-1436966"/>
            <a:chExt cx="6224031" cy="3273578"/>
          </a:xfrm>
        </p:grpSpPr>
        <p:sp>
          <p:nvSpPr>
            <p:cNvPr id="245" name="Google Shape;245;p37"/>
            <p:cNvSpPr/>
            <p:nvPr/>
          </p:nvSpPr>
          <p:spPr>
            <a:xfrm rot="-3602502">
              <a:off x="2595911" y="-1763704"/>
              <a:ext cx="1398563" cy="399423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7"/>
            <p:cNvSpPr/>
            <p:nvPr/>
          </p:nvSpPr>
          <p:spPr>
            <a:xfrm rot="4160511">
              <a:off x="4625052" y="-2075028"/>
              <a:ext cx="1398843" cy="39938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7"/>
            <p:cNvSpPr/>
            <p:nvPr/>
          </p:nvSpPr>
          <p:spPr>
            <a:xfrm>
              <a:off x="2120936" y="2652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 name="Google Shape;248;p37"/>
          <p:cNvGrpSpPr/>
          <p:nvPr/>
        </p:nvGrpSpPr>
        <p:grpSpPr>
          <a:xfrm rot="-1635104">
            <a:off x="7338818" y="1107960"/>
            <a:ext cx="1249106" cy="790907"/>
            <a:chOff x="2358150" y="204975"/>
            <a:chExt cx="937650" cy="593700"/>
          </a:xfrm>
        </p:grpSpPr>
        <p:sp>
          <p:nvSpPr>
            <p:cNvPr id="249" name="Google Shape;249;p37"/>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7"/>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8"/>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pending matter</a:t>
            </a:r>
            <a:endParaRPr/>
          </a:p>
        </p:txBody>
      </p:sp>
      <p:sp>
        <p:nvSpPr>
          <p:cNvPr id="256" name="Google Shape;256;p38"/>
          <p:cNvSpPr txBox="1"/>
          <p:nvPr>
            <p:ph idx="1" type="subTitle"/>
          </p:nvPr>
        </p:nvSpPr>
        <p:spPr>
          <a:xfrm>
            <a:off x="713225" y="1501700"/>
            <a:ext cx="7716600" cy="62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Pedagogy of death </a:t>
            </a:r>
            <a:r>
              <a:rPr b="1" lang="en"/>
              <a:t>is usually not considered relevant</a:t>
            </a:r>
            <a:r>
              <a:rPr lang="en"/>
              <a:t> content in the academic curriculum of schools</a:t>
            </a:r>
            <a:endParaRPr/>
          </a:p>
        </p:txBody>
      </p:sp>
      <p:sp>
        <p:nvSpPr>
          <p:cNvPr id="257" name="Google Shape;257;p38"/>
          <p:cNvSpPr txBox="1"/>
          <p:nvPr>
            <p:ph idx="2" type="subTitle"/>
          </p:nvPr>
        </p:nvSpPr>
        <p:spPr>
          <a:xfrm>
            <a:off x="713650" y="2284375"/>
            <a:ext cx="7716600" cy="9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Although the subject of death may come up in subjects such as Science, it is always mentioned in a </a:t>
            </a:r>
            <a:r>
              <a:rPr b="1" lang="en"/>
              <a:t>transversal</a:t>
            </a:r>
            <a:r>
              <a:rPr lang="en"/>
              <a:t> way and the nature of death is not worked on directly for its understanding</a:t>
            </a:r>
            <a:endParaRPr/>
          </a:p>
        </p:txBody>
      </p:sp>
      <p:sp>
        <p:nvSpPr>
          <p:cNvPr id="258" name="Google Shape;258;p38"/>
          <p:cNvSpPr txBox="1"/>
          <p:nvPr>
            <p:ph idx="3" type="subTitle"/>
          </p:nvPr>
        </p:nvSpPr>
        <p:spPr>
          <a:xfrm>
            <a:off x="713225" y="3369450"/>
            <a:ext cx="7716600" cy="9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regard, experts in the field advocate the </a:t>
            </a:r>
            <a:r>
              <a:rPr b="1" lang="en"/>
              <a:t>inclusion of the pedagogy of death in the curriculum</a:t>
            </a:r>
            <a:r>
              <a:rPr lang="en"/>
              <a:t>, taking advantage of its natural appearance in other subjects and addressing it directly</a:t>
            </a:r>
            <a:endParaRPr/>
          </a:p>
        </p:txBody>
      </p:sp>
      <p:sp>
        <p:nvSpPr>
          <p:cNvPr id="259" name="Google Shape;259;p38"/>
          <p:cNvSpPr/>
          <p:nvPr/>
        </p:nvSpPr>
        <p:spPr>
          <a:xfrm rot="3181171">
            <a:off x="-699502" y="-1265664"/>
            <a:ext cx="1398903" cy="399408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9"/>
          <p:cNvSpPr txBox="1"/>
          <p:nvPr>
            <p:ph type="title"/>
          </p:nvPr>
        </p:nvSpPr>
        <p:spPr>
          <a:xfrm>
            <a:off x="1100150" y="2174225"/>
            <a:ext cx="7330200" cy="1546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The role of families</a:t>
            </a:r>
            <a:endParaRPr/>
          </a:p>
          <a:p>
            <a:pPr indent="0" lvl="0" marL="0" rtl="0" algn="r">
              <a:spcBef>
                <a:spcPts val="0"/>
              </a:spcBef>
              <a:spcAft>
                <a:spcPts val="0"/>
              </a:spcAft>
              <a:buNone/>
            </a:pPr>
            <a:r>
              <a:rPr lang="en"/>
              <a:t>and teachers</a:t>
            </a:r>
            <a:endParaRPr/>
          </a:p>
        </p:txBody>
      </p:sp>
      <p:sp>
        <p:nvSpPr>
          <p:cNvPr id="265" name="Google Shape;265;p39"/>
          <p:cNvSpPr txBox="1"/>
          <p:nvPr>
            <p:ph idx="2" type="title"/>
          </p:nvPr>
        </p:nvSpPr>
        <p:spPr>
          <a:xfrm>
            <a:off x="6502250" y="1275875"/>
            <a:ext cx="1928100" cy="101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grpSp>
        <p:nvGrpSpPr>
          <p:cNvPr id="266" name="Google Shape;266;p39"/>
          <p:cNvGrpSpPr/>
          <p:nvPr/>
        </p:nvGrpSpPr>
        <p:grpSpPr>
          <a:xfrm rot="969130">
            <a:off x="1737359" y="3889651"/>
            <a:ext cx="1249125" cy="790919"/>
            <a:chOff x="2358150" y="204975"/>
            <a:chExt cx="937650" cy="593700"/>
          </a:xfrm>
        </p:grpSpPr>
        <p:sp>
          <p:nvSpPr>
            <p:cNvPr id="267" name="Google Shape;267;p39"/>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9"/>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39"/>
          <p:cNvGrpSpPr/>
          <p:nvPr/>
        </p:nvGrpSpPr>
        <p:grpSpPr>
          <a:xfrm>
            <a:off x="2556740" y="-2465213"/>
            <a:ext cx="5859308" cy="4270853"/>
            <a:chOff x="2556740" y="-2465213"/>
            <a:chExt cx="5859308" cy="4270853"/>
          </a:xfrm>
        </p:grpSpPr>
        <p:sp>
          <p:nvSpPr>
            <p:cNvPr id="270" name="Google Shape;270;p39"/>
            <p:cNvSpPr/>
            <p:nvPr/>
          </p:nvSpPr>
          <p:spPr>
            <a:xfrm rot="3701205">
              <a:off x="5626845" y="-1754213"/>
              <a:ext cx="1398506" cy="399430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9"/>
            <p:cNvSpPr/>
            <p:nvPr/>
          </p:nvSpPr>
          <p:spPr>
            <a:xfrm rot="-2948406">
              <a:off x="3825275" y="-2626784"/>
              <a:ext cx="1398630" cy="399424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9"/>
            <p:cNvSpPr/>
            <p:nvPr/>
          </p:nvSpPr>
          <p:spPr>
            <a:xfrm>
              <a:off x="5054436" y="9739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0"/>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importance of training</a:t>
            </a:r>
            <a:endParaRPr/>
          </a:p>
        </p:txBody>
      </p:sp>
      <p:sp>
        <p:nvSpPr>
          <p:cNvPr id="278" name="Google Shape;278;p40"/>
          <p:cNvSpPr txBox="1"/>
          <p:nvPr>
            <p:ph idx="1" type="subTitle"/>
          </p:nvPr>
        </p:nvSpPr>
        <p:spPr>
          <a:xfrm>
            <a:off x="713653" y="2115700"/>
            <a:ext cx="5571600" cy="193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essential for: </a:t>
            </a:r>
            <a:endParaRPr/>
          </a:p>
          <a:p>
            <a:pPr indent="0" lvl="0" marL="0" rtl="0" algn="l">
              <a:spcBef>
                <a:spcPts val="0"/>
              </a:spcBef>
              <a:spcAft>
                <a:spcPts val="0"/>
              </a:spcAft>
              <a:buNone/>
            </a:pPr>
            <a:r>
              <a:t/>
            </a:r>
            <a:endParaRPr/>
          </a:p>
          <a:p>
            <a:pPr indent="-323850" lvl="0" marL="457200" rtl="0" algn="l">
              <a:spcBef>
                <a:spcPts val="0"/>
              </a:spcBef>
              <a:spcAft>
                <a:spcPts val="0"/>
              </a:spcAft>
              <a:buSzPts val="1500"/>
              <a:buFont typeface="Proxima Nova"/>
              <a:buAutoNum type="arabicPeriod"/>
            </a:pPr>
            <a:r>
              <a:rPr lang="en"/>
              <a:t>For the </a:t>
            </a:r>
            <a:r>
              <a:rPr b="1" lang="en"/>
              <a:t>preventive approach</a:t>
            </a:r>
            <a:r>
              <a:rPr lang="en"/>
              <a:t>: understanding the nature of death </a:t>
            </a:r>
            <a:endParaRPr/>
          </a:p>
          <a:p>
            <a:pPr indent="-323850" lvl="0" marL="457200" rtl="0" algn="l">
              <a:spcBef>
                <a:spcPts val="1000"/>
              </a:spcBef>
              <a:spcAft>
                <a:spcPts val="0"/>
              </a:spcAft>
              <a:buSzPts val="1500"/>
              <a:buFont typeface="Proxima Nova"/>
              <a:buAutoNum type="arabicPeriod"/>
            </a:pPr>
            <a:r>
              <a:rPr lang="en"/>
              <a:t>For </a:t>
            </a:r>
            <a:r>
              <a:rPr b="1" lang="en"/>
              <a:t>active approach</a:t>
            </a:r>
            <a:r>
              <a:rPr lang="en"/>
              <a:t>: coping with the death of a loved one</a:t>
            </a:r>
            <a:endParaRPr/>
          </a:p>
        </p:txBody>
      </p:sp>
      <p:sp>
        <p:nvSpPr>
          <p:cNvPr id="279" name="Google Shape;279;p40"/>
          <p:cNvSpPr txBox="1"/>
          <p:nvPr>
            <p:ph idx="1" type="subTitle"/>
          </p:nvPr>
        </p:nvSpPr>
        <p:spPr>
          <a:xfrm>
            <a:off x="2054500" y="1237775"/>
            <a:ext cx="5034900" cy="50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600">
                <a:latin typeface="Bodoni Moda"/>
                <a:ea typeface="Bodoni Moda"/>
                <a:cs typeface="Bodoni Moda"/>
                <a:sym typeface="Bodoni Moda"/>
              </a:rPr>
              <a:t>Teacher training</a:t>
            </a:r>
            <a:endParaRPr b="1" sz="2600">
              <a:latin typeface="Bodoni Moda"/>
              <a:ea typeface="Bodoni Moda"/>
              <a:cs typeface="Bodoni Moda"/>
              <a:sym typeface="Bodoni Moda"/>
            </a:endParaRPr>
          </a:p>
        </p:txBody>
      </p:sp>
      <p:grpSp>
        <p:nvGrpSpPr>
          <p:cNvPr id="280" name="Google Shape;280;p40"/>
          <p:cNvGrpSpPr/>
          <p:nvPr/>
        </p:nvGrpSpPr>
        <p:grpSpPr>
          <a:xfrm>
            <a:off x="7138474" y="1214699"/>
            <a:ext cx="3813300" cy="4438568"/>
            <a:chOff x="7138474" y="1214699"/>
            <a:chExt cx="3813300" cy="4438568"/>
          </a:xfrm>
        </p:grpSpPr>
        <p:sp>
          <p:nvSpPr>
            <p:cNvPr id="281" name="Google Shape;281;p40"/>
            <p:cNvSpPr/>
            <p:nvPr/>
          </p:nvSpPr>
          <p:spPr>
            <a:xfrm rot="-2700000">
              <a:off x="8345724" y="1124338"/>
              <a:ext cx="1398799" cy="399402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0"/>
            <p:cNvSpPr/>
            <p:nvPr/>
          </p:nvSpPr>
          <p:spPr>
            <a:xfrm rot="799075">
              <a:off x="7809735" y="1551919"/>
              <a:ext cx="1398716" cy="39939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0"/>
            <p:cNvSpPr/>
            <p:nvPr/>
          </p:nvSpPr>
          <p:spPr>
            <a:xfrm>
              <a:off x="7502461" y="24636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40"/>
          <p:cNvGrpSpPr/>
          <p:nvPr/>
        </p:nvGrpSpPr>
        <p:grpSpPr>
          <a:xfrm>
            <a:off x="4800611" y="4099942"/>
            <a:ext cx="1249137" cy="790927"/>
            <a:chOff x="2358150" y="204975"/>
            <a:chExt cx="937650" cy="593700"/>
          </a:xfrm>
        </p:grpSpPr>
        <p:sp>
          <p:nvSpPr>
            <p:cNvPr id="285" name="Google Shape;285;p40"/>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0"/>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1"/>
          <p:cNvSpPr txBox="1"/>
          <p:nvPr>
            <p:ph idx="1" type="subTitle"/>
          </p:nvPr>
        </p:nvSpPr>
        <p:spPr>
          <a:xfrm>
            <a:off x="1211550" y="2114075"/>
            <a:ext cx="6720900" cy="196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However, teachers are not prepared for this, especially for the active approach, since it requires psychological tools and its treatment is not included in the curriculum of </a:t>
            </a:r>
            <a:r>
              <a:rPr b="1" lang="en"/>
              <a:t>teacher training studies</a:t>
            </a:r>
            <a:endParaRPr b="1"/>
          </a:p>
          <a:p>
            <a:pPr indent="0" lvl="0" marL="0" rtl="0" algn="ctr">
              <a:spcBef>
                <a:spcPts val="0"/>
              </a:spcBef>
              <a:spcAft>
                <a:spcPts val="0"/>
              </a:spcAft>
              <a:buNone/>
            </a:pPr>
            <a:r>
              <a:t/>
            </a:r>
            <a:endParaRPr/>
          </a:p>
          <a:p>
            <a:pPr indent="0" lvl="0" marL="0" rtl="0" algn="ctr">
              <a:spcBef>
                <a:spcPts val="0"/>
              </a:spcBef>
              <a:spcAft>
                <a:spcPts val="0"/>
              </a:spcAft>
              <a:buNone/>
            </a:pPr>
            <a:r>
              <a:rPr lang="en"/>
              <a:t>It is therefore essential to provide teachers with these tools by facilitating </a:t>
            </a:r>
            <a:r>
              <a:rPr b="1" lang="en"/>
              <a:t>complementary training opportunities</a:t>
            </a:r>
            <a:endParaRPr b="1"/>
          </a:p>
        </p:txBody>
      </p:sp>
      <p:sp>
        <p:nvSpPr>
          <p:cNvPr id="292" name="Google Shape;292;p41"/>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importance of training</a:t>
            </a:r>
            <a:endParaRPr/>
          </a:p>
        </p:txBody>
      </p:sp>
      <p:sp>
        <p:nvSpPr>
          <p:cNvPr id="293" name="Google Shape;293;p41"/>
          <p:cNvSpPr txBox="1"/>
          <p:nvPr>
            <p:ph idx="1" type="subTitle"/>
          </p:nvPr>
        </p:nvSpPr>
        <p:spPr>
          <a:xfrm>
            <a:off x="2054500" y="1237775"/>
            <a:ext cx="5034900" cy="50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600">
                <a:latin typeface="Bodoni Moda"/>
                <a:ea typeface="Bodoni Moda"/>
                <a:cs typeface="Bodoni Moda"/>
                <a:sym typeface="Bodoni Moda"/>
              </a:rPr>
              <a:t>Teacher training</a:t>
            </a:r>
            <a:endParaRPr b="1" sz="2600">
              <a:latin typeface="Bodoni Moda"/>
              <a:ea typeface="Bodoni Moda"/>
              <a:cs typeface="Bodoni Moda"/>
              <a:sym typeface="Bodoni Moda"/>
            </a:endParaRPr>
          </a:p>
        </p:txBody>
      </p:sp>
    </p:spTree>
  </p:cSld>
  <p:clrMapOvr>
    <a:masterClrMapping/>
  </p:clrMapOvr>
</p:sld>
</file>

<file path=ppt/theme/theme1.xml><?xml version="1.0" encoding="utf-8"?>
<a:theme xmlns:a="http://schemas.openxmlformats.org/drawingml/2006/main" xmlns:r="http://schemas.openxmlformats.org/officeDocument/2006/relationships" name="Pedagogy of death by Slidesgo">
  <a:themeElements>
    <a:clrScheme name="Simple Light">
      <a:dk1>
        <a:srgbClr val="2B2B30"/>
      </a:dk1>
      <a:lt1>
        <a:srgbClr val="EBE8E8"/>
      </a:lt1>
      <a:dk2>
        <a:srgbClr val="797070"/>
      </a:dk2>
      <a:lt2>
        <a:srgbClr val="FFFFFF"/>
      </a:lt2>
      <a:accent1>
        <a:srgbClr val="FFFFFF"/>
      </a:accent1>
      <a:accent2>
        <a:srgbClr val="FFFFFF"/>
      </a:accent2>
      <a:accent3>
        <a:srgbClr val="FFFFFF"/>
      </a:accent3>
      <a:accent4>
        <a:srgbClr val="FFFFFF"/>
      </a:accent4>
      <a:accent5>
        <a:srgbClr val="FFFFFF"/>
      </a:accent5>
      <a:accent6>
        <a:srgbClr val="FFFFFF"/>
      </a:accent6>
      <a:hlink>
        <a:srgbClr val="2B2B3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